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5" r:id="rId2"/>
    <p:sldId id="322" r:id="rId3"/>
    <p:sldId id="402" r:id="rId4"/>
    <p:sldId id="423" r:id="rId5"/>
    <p:sldId id="421" r:id="rId6"/>
    <p:sldId id="435" r:id="rId7"/>
    <p:sldId id="436" r:id="rId8"/>
    <p:sldId id="438" r:id="rId9"/>
    <p:sldId id="437" r:id="rId10"/>
    <p:sldId id="439" r:id="rId11"/>
    <p:sldId id="441" r:id="rId12"/>
    <p:sldId id="440" r:id="rId13"/>
    <p:sldId id="442" r:id="rId14"/>
    <p:sldId id="443" r:id="rId15"/>
    <p:sldId id="321" r:id="rId16"/>
    <p:sldId id="444" r:id="rId17"/>
    <p:sldId id="445" r:id="rId18"/>
    <p:sldId id="446" r:id="rId19"/>
    <p:sldId id="447" r:id="rId20"/>
    <p:sldId id="448" r:id="rId21"/>
    <p:sldId id="450" r:id="rId22"/>
    <p:sldId id="451" r:id="rId23"/>
    <p:sldId id="452" r:id="rId24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557E"/>
    <a:srgbClr val="EB9B9D"/>
    <a:srgbClr val="F7F8FB"/>
    <a:srgbClr val="2298A5"/>
    <a:srgbClr val="197983"/>
    <a:srgbClr val="AABEB5"/>
    <a:srgbClr val="BCBFA4"/>
    <a:srgbClr val="A3BB7F"/>
    <a:srgbClr val="EEEEEE"/>
    <a:srgbClr val="778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92" d="100"/>
          <a:sy n="92" d="100"/>
        </p:scale>
        <p:origin x="90" y="2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2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0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2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7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80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07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15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15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2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46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3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53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7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4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5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3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41583"/>
            <a:ext cx="3456384" cy="32613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419872" y="1089345"/>
            <a:ext cx="2160240" cy="2028272"/>
          </a:xfrm>
          <a:prstGeom prst="rect">
            <a:avLst/>
          </a:prstGeom>
          <a:noFill/>
          <a:ln w="28575">
            <a:solidFill>
              <a:srgbClr val="1A55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Lenka - The Show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42368" y="-228600"/>
            <a:ext cx="457200" cy="4572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499118" y="3665379"/>
            <a:ext cx="600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1A557E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itchFamily="34" charset="-122"/>
              </a:rPr>
              <a:t>操作系统第一次作业</a:t>
            </a:r>
          </a:p>
        </p:txBody>
      </p:sp>
      <p:sp>
        <p:nvSpPr>
          <p:cNvPr id="26" name="矩形 25"/>
          <p:cNvSpPr/>
          <p:nvPr/>
        </p:nvSpPr>
        <p:spPr>
          <a:xfrm>
            <a:off x="3754830" y="1448712"/>
            <a:ext cx="1677458" cy="1318393"/>
          </a:xfrm>
          <a:prstGeom prst="rect">
            <a:avLst/>
          </a:prstGeom>
          <a:solidFill>
            <a:srgbClr val="1A557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24691" y="1794175"/>
            <a:ext cx="1825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spc="300" dirty="0">
                <a:solidFill>
                  <a:schemeClr val="bg1"/>
                </a:solidFill>
                <a:latin typeface="Stencil Std" panose="04020904080802020404" pitchFamily="82" charset="0"/>
                <a:ea typeface="华康雅宋体W9(P)" panose="02020900000000000000" pitchFamily="18" charset="-122"/>
                <a:sym typeface="微软雅黑" pitchFamily="34" charset="-122"/>
              </a:rPr>
              <a:t>第一次</a:t>
            </a:r>
          </a:p>
        </p:txBody>
      </p:sp>
      <p:sp>
        <p:nvSpPr>
          <p:cNvPr id="13" name="矩形 12"/>
          <p:cNvSpPr/>
          <p:nvPr/>
        </p:nvSpPr>
        <p:spPr>
          <a:xfrm>
            <a:off x="3779912" y="1536445"/>
            <a:ext cx="1652375" cy="1175211"/>
          </a:xfrm>
          <a:prstGeom prst="rect">
            <a:avLst/>
          </a:prstGeom>
          <a:noFill/>
          <a:ln w="19050">
            <a:solidFill>
              <a:srgbClr val="F7F8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80149" y="1149868"/>
            <a:ext cx="2039687" cy="1907227"/>
          </a:xfrm>
          <a:prstGeom prst="rect">
            <a:avLst/>
          </a:prstGeom>
          <a:noFill/>
          <a:ln w="28575">
            <a:solidFill>
              <a:srgbClr val="F7F8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15" grpId="0" animBg="1"/>
      <p:bldP spid="38" grpId="0"/>
      <p:bldP spid="26" grpId="0" animBg="1"/>
      <p:bldP spid="11" grpId="0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6.Shell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699542"/>
            <a:ext cx="8820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是个命令解释器：读取用户键入的行、并解释为执行其他程序的请求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分割命令码和参数，寻找带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命令的文件。若找到则放入核心并执行；若完成就继续执行自己的命令；若未找到则通过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/bin/to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再次寻找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一个命令的输出直接指向另一个命令的输入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命令分隔符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多任务处理：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介绍了几种不同的输出方式：如若命令后跟着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不会等待命令完成后再提示，会准备立即接受一个新命令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作为指令：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其本身为一个命令，可以递归调用</a:t>
            </a:r>
          </a:p>
        </p:txBody>
      </p:sp>
    </p:spTree>
    <p:extLst>
      <p:ext uri="{BB962C8B-B14F-4D97-AF65-F5344CB8AC3E}">
        <p14:creationId xmlns:p14="http://schemas.microsoft.com/office/powerpoint/2010/main" val="42794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6.Shell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87574"/>
            <a:ext cx="8820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6.5Shell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用户输入命令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-&gt;read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调用返回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分析命令行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不需要知道其作为标准输入、输出的文件的实际名称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UNIX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初始化的步骤、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的作用、在进程中，打字机键盘与文件描述符的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响应变化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其他程序如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Shell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允许用户完全访问系统的设施，有时需要与系统不同的接口</a:t>
            </a:r>
          </a:p>
        </p:txBody>
      </p:sp>
    </p:spTree>
    <p:extLst>
      <p:ext uri="{BB962C8B-B14F-4D97-AF65-F5344CB8AC3E}">
        <p14:creationId xmlns:p14="http://schemas.microsoft.com/office/powerpoint/2010/main" val="7563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陷阱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47963" y="1496601"/>
            <a:ext cx="8820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pdp-11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硬件可以检测许多程序错误。当捕捉到非法操作时，除非做了其他安排，否则系统会终止进程并将用于映像写入当前目录的文件内核。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可以产生中断信号来停止程序、退出信号强制生成核心映像。</a:t>
            </a:r>
          </a:p>
        </p:txBody>
      </p:sp>
    </p:spTree>
    <p:extLst>
      <p:ext uri="{BB962C8B-B14F-4D97-AF65-F5344CB8AC3E}">
        <p14:creationId xmlns:p14="http://schemas.microsoft.com/office/powerpoint/2010/main" val="8101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看问题的角度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87574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的发展成功、以及三个设计因素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UNIX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的成功在于充分利用了精心挑选的丰富思想，以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操作举例</a:t>
            </a:r>
          </a:p>
        </p:txBody>
      </p:sp>
    </p:spTree>
    <p:extLst>
      <p:ext uri="{BB962C8B-B14F-4D97-AF65-F5344CB8AC3E}">
        <p14:creationId xmlns:p14="http://schemas.microsoft.com/office/powerpoint/2010/main" val="37776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统计数据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87574"/>
            <a:ext cx="8820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用于显示系统的规模及如何使用这种规模的系统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有总计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每天的情况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命令访问</a:t>
            </a:r>
          </a:p>
        </p:txBody>
      </p:sp>
    </p:spTree>
    <p:extLst>
      <p:ext uri="{BB962C8B-B14F-4D97-AF65-F5344CB8AC3E}">
        <p14:creationId xmlns:p14="http://schemas.microsoft.com/office/powerpoint/2010/main" val="13183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655394" y="2859782"/>
            <a:ext cx="78488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Nucleus of a Multiprogramming system</a:t>
            </a:r>
            <a:endParaRPr lang="en-GB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8"/>
          <p:cNvSpPr txBox="1"/>
          <p:nvPr/>
        </p:nvSpPr>
        <p:spPr>
          <a:xfrm>
            <a:off x="3751738" y="1124620"/>
            <a:ext cx="1656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1A557E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rgbClr val="1A557E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003679" y="-164554"/>
            <a:ext cx="3136642" cy="1568322"/>
            <a:chOff x="2192249" y="-272345"/>
            <a:chExt cx="4759504" cy="2379752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2192249" y="-272345"/>
              <a:ext cx="4759504" cy="237975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61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2714718" y="-47541"/>
              <a:ext cx="3714564" cy="185728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 bwMode="auto">
            <a:xfrm>
              <a:off x="2870811" y="-171633"/>
              <a:ext cx="3402378" cy="1701189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rgbClr val="1A557E"/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rgbClr val="197983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6925" y="156160"/>
              <a:ext cx="1350150" cy="725743"/>
              <a:chOff x="1163452" y="3136142"/>
              <a:chExt cx="1800200" cy="967657"/>
            </a:xfrm>
          </p:grpSpPr>
          <p:sp>
            <p:nvSpPr>
              <p:cNvPr id="68" name="TextBox 7"/>
              <p:cNvSpPr txBox="1"/>
              <p:nvPr/>
            </p:nvSpPr>
            <p:spPr>
              <a:xfrm>
                <a:off x="1163452" y="3864566"/>
                <a:ext cx="1800200" cy="23923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32500" lnSpcReduction="20000"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bg1"/>
                    </a:solidFill>
                  </a:rPr>
                  <a:t>CONTENTS</a:t>
                </a:r>
              </a:p>
            </p:txBody>
          </p:sp>
          <p:sp>
            <p:nvSpPr>
              <p:cNvPr id="69" name="TextBox 8"/>
              <p:cNvSpPr txBox="1"/>
              <p:nvPr/>
            </p:nvSpPr>
            <p:spPr>
              <a:xfrm>
                <a:off x="1415480" y="3136142"/>
                <a:ext cx="1296144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55000" lnSpcReduction="20000"/>
              </a:bodyPr>
              <a:lstStyle/>
              <a:p>
                <a:pPr algn="dist"/>
                <a:r>
                  <a:rPr lang="zh-CN" altLang="en-US" sz="4000" b="1" dirty="0">
                    <a:solidFill>
                      <a:schemeClr val="bg1"/>
                    </a:solidFill>
                  </a:rPr>
                  <a:t>目录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9FD69F-F2D6-41E4-B085-0490A015D6BA}"/>
              </a:ext>
            </a:extLst>
          </p:cNvPr>
          <p:cNvSpPr txBox="1"/>
          <p:nvPr/>
        </p:nvSpPr>
        <p:spPr>
          <a:xfrm>
            <a:off x="395536" y="1506595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系统核心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外部进程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内部进程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过程层次结构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81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67"/>
          <p:cNvGrpSpPr/>
          <p:nvPr/>
        </p:nvGrpSpPr>
        <p:grpSpPr>
          <a:xfrm>
            <a:off x="4604989" y="1369900"/>
            <a:ext cx="1726118" cy="1726348"/>
            <a:chOff x="4602144" y="1558709"/>
            <a:chExt cx="1419915" cy="1420105"/>
          </a:xfrm>
        </p:grpSpPr>
        <p:sp>
          <p:nvSpPr>
            <p:cNvPr id="64" name="Freeform: Shape 3"/>
            <p:cNvSpPr/>
            <p:nvPr/>
          </p:nvSpPr>
          <p:spPr>
            <a:xfrm>
              <a:off x="4643455" y="1615920"/>
              <a:ext cx="1333333" cy="133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5" name="Group 58"/>
            <p:cNvGrpSpPr/>
            <p:nvPr/>
          </p:nvGrpSpPr>
          <p:grpSpPr>
            <a:xfrm>
              <a:off x="4602144" y="1558709"/>
              <a:ext cx="1419915" cy="1420105"/>
              <a:chOff x="0" y="0"/>
              <a:chExt cx="3899864" cy="3899891"/>
            </a:xfrm>
            <a:solidFill>
              <a:schemeClr val="accent2"/>
            </a:solidFill>
          </p:grpSpPr>
          <p:sp>
            <p:nvSpPr>
              <p:cNvPr id="93" name="Freeform: Shape 59"/>
              <p:cNvSpPr/>
              <p:nvPr/>
            </p:nvSpPr>
            <p:spPr>
              <a:xfrm>
                <a:off x="1508166" y="2616577"/>
                <a:ext cx="19289" cy="16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14426" y="3817"/>
                      <a:pt x="2245" y="10760"/>
                    </a:cubicBezTo>
                    <a:cubicBezTo>
                      <a:pt x="1649" y="14323"/>
                      <a:pt x="755" y="18037"/>
                      <a:pt x="0" y="21600"/>
                    </a:cubicBezTo>
                    <a:cubicBezTo>
                      <a:pt x="7293" y="14473"/>
                      <a:pt x="14208" y="7058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0"/>
              <p:cNvSpPr/>
              <p:nvPr/>
            </p:nvSpPr>
            <p:spPr>
              <a:xfrm>
                <a:off x="1617190" y="0"/>
                <a:ext cx="753428" cy="1410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21600" extrusionOk="0">
                    <a:moveTo>
                      <a:pt x="10472" y="21600"/>
                    </a:moveTo>
                    <a:cubicBezTo>
                      <a:pt x="10472" y="21600"/>
                      <a:pt x="21250" y="16823"/>
                      <a:pt x="21363" y="10860"/>
                    </a:cubicBezTo>
                    <a:cubicBezTo>
                      <a:pt x="21484" y="4896"/>
                      <a:pt x="10897" y="0"/>
                      <a:pt x="10897" y="0"/>
                    </a:cubicBezTo>
                    <a:cubicBezTo>
                      <a:pt x="10897" y="0"/>
                      <a:pt x="114" y="4775"/>
                      <a:pt x="1" y="10739"/>
                    </a:cubicBezTo>
                    <a:cubicBezTo>
                      <a:pt x="-116" y="16703"/>
                      <a:pt x="10472" y="21600"/>
                      <a:pt x="10472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61"/>
              <p:cNvSpPr/>
              <p:nvPr/>
            </p:nvSpPr>
            <p:spPr>
              <a:xfrm>
                <a:off x="2344018" y="599632"/>
                <a:ext cx="1011473" cy="993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8" h="19805" extrusionOk="0">
                    <a:moveTo>
                      <a:pt x="34" y="19739"/>
                    </a:moveTo>
                    <a:cubicBezTo>
                      <a:pt x="34" y="19739"/>
                      <a:pt x="9785" y="20701"/>
                      <a:pt x="15334" y="15267"/>
                    </a:cubicBezTo>
                    <a:cubicBezTo>
                      <a:pt x="20879" y="9835"/>
                      <a:pt x="20123" y="66"/>
                      <a:pt x="20123" y="66"/>
                    </a:cubicBezTo>
                    <a:cubicBezTo>
                      <a:pt x="20123" y="66"/>
                      <a:pt x="10371" y="-899"/>
                      <a:pt x="4825" y="4533"/>
                    </a:cubicBezTo>
                    <a:cubicBezTo>
                      <a:pt x="-721" y="9968"/>
                      <a:pt x="34" y="19739"/>
                      <a:pt x="34" y="1973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62"/>
              <p:cNvSpPr/>
              <p:nvPr/>
            </p:nvSpPr>
            <p:spPr>
              <a:xfrm>
                <a:off x="2489382" y="1617190"/>
                <a:ext cx="1410482" cy="753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7" extrusionOk="0">
                    <a:moveTo>
                      <a:pt x="10862" y="1"/>
                    </a:moveTo>
                    <a:cubicBezTo>
                      <a:pt x="4897" y="-114"/>
                      <a:pt x="0" y="10473"/>
                      <a:pt x="0" y="10473"/>
                    </a:cubicBezTo>
                    <a:cubicBezTo>
                      <a:pt x="0" y="10473"/>
                      <a:pt x="4777" y="21253"/>
                      <a:pt x="10741" y="21367"/>
                    </a:cubicBezTo>
                    <a:cubicBezTo>
                      <a:pt x="16705" y="21486"/>
                      <a:pt x="21600" y="10898"/>
                      <a:pt x="21600" y="10898"/>
                    </a:cubicBezTo>
                    <a:cubicBezTo>
                      <a:pt x="21600" y="10898"/>
                      <a:pt x="16826" y="117"/>
                      <a:pt x="10862" y="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63"/>
              <p:cNvSpPr/>
              <p:nvPr/>
            </p:nvSpPr>
            <p:spPr>
              <a:xfrm>
                <a:off x="2289505" y="2362187"/>
                <a:ext cx="993484" cy="1011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20153" extrusionOk="0">
                    <a:moveTo>
                      <a:pt x="66" y="35"/>
                    </a:moveTo>
                    <a:cubicBezTo>
                      <a:pt x="66" y="35"/>
                      <a:pt x="-895" y="9784"/>
                      <a:pt x="4539" y="15329"/>
                    </a:cubicBezTo>
                    <a:cubicBezTo>
                      <a:pt x="9971" y="20878"/>
                      <a:pt x="19741" y="20117"/>
                      <a:pt x="19741" y="20117"/>
                    </a:cubicBezTo>
                    <a:cubicBezTo>
                      <a:pt x="19741" y="20117"/>
                      <a:pt x="20705" y="10370"/>
                      <a:pt x="15274" y="4824"/>
                    </a:cubicBezTo>
                    <a:cubicBezTo>
                      <a:pt x="9838" y="-722"/>
                      <a:pt x="66" y="35"/>
                      <a:pt x="66" y="3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64"/>
              <p:cNvSpPr/>
              <p:nvPr/>
            </p:nvSpPr>
            <p:spPr>
              <a:xfrm>
                <a:off x="1526337" y="2489382"/>
                <a:ext cx="753511" cy="1410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10895" y="0"/>
                    </a:moveTo>
                    <a:cubicBezTo>
                      <a:pt x="10895" y="0"/>
                      <a:pt x="116" y="4777"/>
                      <a:pt x="1" y="10741"/>
                    </a:cubicBezTo>
                    <a:cubicBezTo>
                      <a:pt x="-118" y="16705"/>
                      <a:pt x="10470" y="21600"/>
                      <a:pt x="10470" y="21600"/>
                    </a:cubicBezTo>
                    <a:cubicBezTo>
                      <a:pt x="10470" y="21600"/>
                      <a:pt x="21252" y="16825"/>
                      <a:pt x="21369" y="10862"/>
                    </a:cubicBezTo>
                    <a:cubicBezTo>
                      <a:pt x="21482" y="4895"/>
                      <a:pt x="10895" y="0"/>
                      <a:pt x="10895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65"/>
              <p:cNvSpPr/>
              <p:nvPr/>
            </p:nvSpPr>
            <p:spPr>
              <a:xfrm>
                <a:off x="526950" y="2289505"/>
                <a:ext cx="1011316" cy="993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7" h="20558" extrusionOk="0">
                    <a:moveTo>
                      <a:pt x="15704" y="15854"/>
                    </a:moveTo>
                    <a:cubicBezTo>
                      <a:pt x="18120" y="13457"/>
                      <a:pt x="19361" y="10249"/>
                      <a:pt x="19998" y="7349"/>
                    </a:cubicBezTo>
                    <a:cubicBezTo>
                      <a:pt x="20012" y="7292"/>
                      <a:pt x="20028" y="7233"/>
                      <a:pt x="20039" y="7176"/>
                    </a:cubicBezTo>
                    <a:cubicBezTo>
                      <a:pt x="20859" y="3326"/>
                      <a:pt x="20612" y="69"/>
                      <a:pt x="20612" y="69"/>
                    </a:cubicBezTo>
                    <a:cubicBezTo>
                      <a:pt x="20612" y="69"/>
                      <a:pt x="10622" y="-931"/>
                      <a:pt x="4943" y="4711"/>
                    </a:cubicBezTo>
                    <a:cubicBezTo>
                      <a:pt x="-741" y="10351"/>
                      <a:pt x="36" y="20493"/>
                      <a:pt x="36" y="20493"/>
                    </a:cubicBezTo>
                    <a:cubicBezTo>
                      <a:pt x="36" y="20493"/>
                      <a:pt x="1847" y="20669"/>
                      <a:pt x="4360" y="20444"/>
                    </a:cubicBezTo>
                    <a:cubicBezTo>
                      <a:pt x="6033" y="20293"/>
                      <a:pt x="8011" y="19956"/>
                      <a:pt x="9987" y="19271"/>
                    </a:cubicBezTo>
                    <a:cubicBezTo>
                      <a:pt x="12023" y="18567"/>
                      <a:pt x="14048" y="17499"/>
                      <a:pt x="15704" y="1585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66"/>
              <p:cNvSpPr/>
              <p:nvPr/>
            </p:nvSpPr>
            <p:spPr>
              <a:xfrm>
                <a:off x="0" y="1526336"/>
                <a:ext cx="1410456" cy="753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5" extrusionOk="0">
                    <a:moveTo>
                      <a:pt x="21600" y="10893"/>
                    </a:moveTo>
                    <a:cubicBezTo>
                      <a:pt x="21600" y="10893"/>
                      <a:pt x="16823" y="112"/>
                      <a:pt x="10859" y="1"/>
                    </a:cubicBezTo>
                    <a:cubicBezTo>
                      <a:pt x="4897" y="-120"/>
                      <a:pt x="0" y="10469"/>
                      <a:pt x="0" y="10469"/>
                    </a:cubicBezTo>
                    <a:cubicBezTo>
                      <a:pt x="0" y="10469"/>
                      <a:pt x="4775" y="21248"/>
                      <a:pt x="10739" y="21364"/>
                    </a:cubicBezTo>
                    <a:cubicBezTo>
                      <a:pt x="16705" y="21480"/>
                      <a:pt x="21600" y="10893"/>
                      <a:pt x="21600" y="1089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67"/>
              <p:cNvSpPr/>
              <p:nvPr/>
            </p:nvSpPr>
            <p:spPr>
              <a:xfrm>
                <a:off x="599632" y="526949"/>
                <a:ext cx="993437" cy="101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8" h="20157" extrusionOk="0">
                    <a:moveTo>
                      <a:pt x="19742" y="20122"/>
                    </a:moveTo>
                    <a:cubicBezTo>
                      <a:pt x="19742" y="20122"/>
                      <a:pt x="20705" y="10370"/>
                      <a:pt x="15267" y="4824"/>
                    </a:cubicBezTo>
                    <a:cubicBezTo>
                      <a:pt x="9838" y="-723"/>
                      <a:pt x="66" y="35"/>
                      <a:pt x="66" y="35"/>
                    </a:cubicBezTo>
                    <a:cubicBezTo>
                      <a:pt x="66" y="35"/>
                      <a:pt x="-895" y="9786"/>
                      <a:pt x="4537" y="15332"/>
                    </a:cubicBezTo>
                    <a:cubicBezTo>
                      <a:pt x="9970" y="20877"/>
                      <a:pt x="19742" y="20122"/>
                      <a:pt x="19742" y="2012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68"/>
              <p:cNvSpPr/>
              <p:nvPr/>
            </p:nvSpPr>
            <p:spPr>
              <a:xfrm>
                <a:off x="1853409" y="1453654"/>
                <a:ext cx="194627" cy="364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21600" extrusionOk="0">
                    <a:moveTo>
                      <a:pt x="10899" y="0"/>
                    </a:moveTo>
                    <a:cubicBezTo>
                      <a:pt x="10899" y="0"/>
                      <a:pt x="110" y="4774"/>
                      <a:pt x="1" y="10741"/>
                    </a:cubicBezTo>
                    <a:cubicBezTo>
                      <a:pt x="-120" y="16701"/>
                      <a:pt x="10476" y="21600"/>
                      <a:pt x="10476" y="21600"/>
                    </a:cubicBezTo>
                    <a:cubicBezTo>
                      <a:pt x="10476" y="21600"/>
                      <a:pt x="21260" y="16826"/>
                      <a:pt x="21363" y="10858"/>
                    </a:cubicBezTo>
                    <a:cubicBezTo>
                      <a:pt x="21480" y="4894"/>
                      <a:pt x="10899" y="0"/>
                      <a:pt x="10899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69"/>
              <p:cNvSpPr/>
              <p:nvPr/>
            </p:nvSpPr>
            <p:spPr>
              <a:xfrm>
                <a:off x="2053287" y="1599019"/>
                <a:ext cx="261328" cy="256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4" h="19803" extrusionOk="0">
                    <a:moveTo>
                      <a:pt x="15329" y="15270"/>
                    </a:moveTo>
                    <a:cubicBezTo>
                      <a:pt x="20877" y="9835"/>
                      <a:pt x="20119" y="66"/>
                      <a:pt x="20119" y="66"/>
                    </a:cubicBezTo>
                    <a:cubicBezTo>
                      <a:pt x="20119" y="66"/>
                      <a:pt x="10371" y="-896"/>
                      <a:pt x="4829" y="4529"/>
                    </a:cubicBezTo>
                    <a:cubicBezTo>
                      <a:pt x="-723" y="9967"/>
                      <a:pt x="35" y="19736"/>
                      <a:pt x="35" y="19736"/>
                    </a:cubicBezTo>
                    <a:cubicBezTo>
                      <a:pt x="35" y="19736"/>
                      <a:pt x="9781" y="20704"/>
                      <a:pt x="15329" y="152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0"/>
              <p:cNvSpPr/>
              <p:nvPr/>
            </p:nvSpPr>
            <p:spPr>
              <a:xfrm>
                <a:off x="2089628" y="1871579"/>
                <a:ext cx="364372" cy="194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1" extrusionOk="0">
                    <a:moveTo>
                      <a:pt x="10735" y="21370"/>
                    </a:moveTo>
                    <a:cubicBezTo>
                      <a:pt x="16701" y="21489"/>
                      <a:pt x="21600" y="10901"/>
                      <a:pt x="21600" y="10901"/>
                    </a:cubicBezTo>
                    <a:cubicBezTo>
                      <a:pt x="21600" y="10901"/>
                      <a:pt x="16823" y="123"/>
                      <a:pt x="10856" y="1"/>
                    </a:cubicBezTo>
                    <a:cubicBezTo>
                      <a:pt x="4895" y="-111"/>
                      <a:pt x="0" y="10479"/>
                      <a:pt x="0" y="10479"/>
                    </a:cubicBezTo>
                    <a:cubicBezTo>
                      <a:pt x="0" y="10479"/>
                      <a:pt x="4776" y="21258"/>
                      <a:pt x="10735" y="213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71"/>
              <p:cNvSpPr/>
              <p:nvPr/>
            </p:nvSpPr>
            <p:spPr>
              <a:xfrm>
                <a:off x="2035116" y="2053286"/>
                <a:ext cx="256786" cy="26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6" h="20152" extrusionOk="0">
                    <a:moveTo>
                      <a:pt x="64" y="35"/>
                    </a:moveTo>
                    <a:cubicBezTo>
                      <a:pt x="64" y="35"/>
                      <a:pt x="-890" y="9785"/>
                      <a:pt x="4539" y="15330"/>
                    </a:cubicBezTo>
                    <a:cubicBezTo>
                      <a:pt x="9977" y="20879"/>
                      <a:pt x="19750" y="20117"/>
                      <a:pt x="19750" y="20117"/>
                    </a:cubicBezTo>
                    <a:cubicBezTo>
                      <a:pt x="19750" y="20117"/>
                      <a:pt x="20710" y="10371"/>
                      <a:pt x="15276" y="4824"/>
                    </a:cubicBezTo>
                    <a:cubicBezTo>
                      <a:pt x="9843" y="-721"/>
                      <a:pt x="64" y="35"/>
                      <a:pt x="64" y="3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72"/>
              <p:cNvSpPr/>
              <p:nvPr/>
            </p:nvSpPr>
            <p:spPr>
              <a:xfrm>
                <a:off x="1835238" y="2089627"/>
                <a:ext cx="194747" cy="36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extrusionOk="0">
                    <a:moveTo>
                      <a:pt x="10484" y="21600"/>
                    </a:moveTo>
                    <a:cubicBezTo>
                      <a:pt x="10484" y="21600"/>
                      <a:pt x="21271" y="16828"/>
                      <a:pt x="21388" y="10864"/>
                    </a:cubicBezTo>
                    <a:cubicBezTo>
                      <a:pt x="21497" y="4896"/>
                      <a:pt x="10901" y="0"/>
                      <a:pt x="10901" y="0"/>
                    </a:cubicBezTo>
                    <a:cubicBezTo>
                      <a:pt x="10901" y="0"/>
                      <a:pt x="133" y="4776"/>
                      <a:pt x="0" y="10746"/>
                    </a:cubicBezTo>
                    <a:cubicBezTo>
                      <a:pt x="-103" y="16704"/>
                      <a:pt x="10484" y="21600"/>
                      <a:pt x="10484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73"/>
              <p:cNvSpPr/>
              <p:nvPr/>
            </p:nvSpPr>
            <p:spPr>
              <a:xfrm>
                <a:off x="1580849" y="2035115"/>
                <a:ext cx="261372" cy="256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1" h="19802" extrusionOk="0">
                    <a:moveTo>
                      <a:pt x="15332" y="15268"/>
                    </a:moveTo>
                    <a:cubicBezTo>
                      <a:pt x="20877" y="9836"/>
                      <a:pt x="20127" y="66"/>
                      <a:pt x="20127" y="66"/>
                    </a:cubicBezTo>
                    <a:cubicBezTo>
                      <a:pt x="20127" y="66"/>
                      <a:pt x="10373" y="-896"/>
                      <a:pt x="4822" y="4538"/>
                    </a:cubicBezTo>
                    <a:cubicBezTo>
                      <a:pt x="-723" y="9968"/>
                      <a:pt x="35" y="19735"/>
                      <a:pt x="35" y="19735"/>
                    </a:cubicBezTo>
                    <a:cubicBezTo>
                      <a:pt x="35" y="19735"/>
                      <a:pt x="9790" y="20704"/>
                      <a:pt x="15332" y="1526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74"/>
              <p:cNvSpPr/>
              <p:nvPr/>
            </p:nvSpPr>
            <p:spPr>
              <a:xfrm>
                <a:off x="1435483" y="1835238"/>
                <a:ext cx="364461" cy="194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5" extrusionOk="0">
                    <a:moveTo>
                      <a:pt x="21600" y="10887"/>
                    </a:moveTo>
                    <a:cubicBezTo>
                      <a:pt x="21600" y="10887"/>
                      <a:pt x="16824" y="116"/>
                      <a:pt x="10859" y="1"/>
                    </a:cubicBezTo>
                    <a:cubicBezTo>
                      <a:pt x="4893" y="-121"/>
                      <a:pt x="0" y="10468"/>
                      <a:pt x="0" y="10468"/>
                    </a:cubicBezTo>
                    <a:cubicBezTo>
                      <a:pt x="0" y="10468"/>
                      <a:pt x="4776" y="21244"/>
                      <a:pt x="10741" y="21363"/>
                    </a:cubicBezTo>
                    <a:cubicBezTo>
                      <a:pt x="16698" y="21479"/>
                      <a:pt x="21600" y="10887"/>
                      <a:pt x="21600" y="108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75"/>
              <p:cNvSpPr/>
              <p:nvPr/>
            </p:nvSpPr>
            <p:spPr>
              <a:xfrm>
                <a:off x="1599019" y="1580848"/>
                <a:ext cx="256791" cy="261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2" h="20163" extrusionOk="0">
                    <a:moveTo>
                      <a:pt x="19748" y="20130"/>
                    </a:moveTo>
                    <a:cubicBezTo>
                      <a:pt x="19748" y="20130"/>
                      <a:pt x="20702" y="10371"/>
                      <a:pt x="15265" y="4827"/>
                    </a:cubicBezTo>
                    <a:cubicBezTo>
                      <a:pt x="9838" y="-721"/>
                      <a:pt x="66" y="35"/>
                      <a:pt x="66" y="35"/>
                    </a:cubicBezTo>
                    <a:cubicBezTo>
                      <a:pt x="66" y="35"/>
                      <a:pt x="-898" y="9792"/>
                      <a:pt x="4545" y="15331"/>
                    </a:cubicBezTo>
                    <a:cubicBezTo>
                      <a:pt x="9971" y="20879"/>
                      <a:pt x="19748" y="20130"/>
                      <a:pt x="19748" y="2013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6" name="Group 137"/>
            <p:cNvGrpSpPr/>
            <p:nvPr/>
          </p:nvGrpSpPr>
          <p:grpSpPr>
            <a:xfrm>
              <a:off x="5249679" y="1731264"/>
              <a:ext cx="191002" cy="193558"/>
              <a:chOff x="3036888" y="1909763"/>
              <a:chExt cx="355600" cy="360363"/>
            </a:xfrm>
            <a:solidFill>
              <a:schemeClr val="bg1"/>
            </a:solidFill>
          </p:grpSpPr>
          <p:sp>
            <p:nvSpPr>
              <p:cNvPr id="91" name="Freeform: Shape 138"/>
              <p:cNvSpPr>
                <a:spLocks/>
              </p:cNvSpPr>
              <p:nvPr/>
            </p:nvSpPr>
            <p:spPr bwMode="auto">
              <a:xfrm>
                <a:off x="3036888" y="1909763"/>
                <a:ext cx="355600" cy="360363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46" y="38"/>
                  </a:cxn>
                  <a:cxn ang="0">
                    <a:pos x="48" y="52"/>
                  </a:cxn>
                  <a:cxn ang="0">
                    <a:pos x="2" y="99"/>
                  </a:cxn>
                  <a:cxn ang="0">
                    <a:pos x="0" y="103"/>
                  </a:cxn>
                  <a:cxn ang="0">
                    <a:pos x="0" y="115"/>
                  </a:cxn>
                  <a:cxn ang="0">
                    <a:pos x="7" y="123"/>
                  </a:cxn>
                  <a:cxn ang="0">
                    <a:pos x="19" y="123"/>
                  </a:cxn>
                  <a:cxn ang="0">
                    <a:pos x="24" y="120"/>
                  </a:cxn>
                  <a:cxn ang="0">
                    <a:pos x="29" y="115"/>
                  </a:cxn>
                  <a:cxn ang="0">
                    <a:pos x="38" y="115"/>
                  </a:cxn>
                  <a:cxn ang="0">
                    <a:pos x="46" y="107"/>
                  </a:cxn>
                  <a:cxn ang="0">
                    <a:pos x="46" y="100"/>
                  </a:cxn>
                  <a:cxn ang="0">
                    <a:pos x="53" y="100"/>
                  </a:cxn>
                  <a:cxn ang="0">
                    <a:pos x="61" y="92"/>
                  </a:cxn>
                  <a:cxn ang="0">
                    <a:pos x="61" y="83"/>
                  </a:cxn>
                  <a:cxn ang="0">
                    <a:pos x="70" y="74"/>
                  </a:cxn>
                  <a:cxn ang="0">
                    <a:pos x="84" y="77"/>
                  </a:cxn>
                  <a:cxn ang="0">
                    <a:pos x="122" y="38"/>
                  </a:cxn>
                  <a:cxn ang="0">
                    <a:pos x="84" y="0"/>
                  </a:cxn>
                  <a:cxn ang="0">
                    <a:pos x="84" y="69"/>
                  </a:cxn>
                  <a:cxn ang="0">
                    <a:pos x="69" y="65"/>
                  </a:cxn>
                  <a:cxn ang="0">
                    <a:pos x="67" y="66"/>
                  </a:cxn>
                  <a:cxn ang="0">
                    <a:pos x="63" y="70"/>
                  </a:cxn>
                  <a:cxn ang="0">
                    <a:pos x="56" y="77"/>
                  </a:cxn>
                  <a:cxn ang="0">
                    <a:pos x="53" y="83"/>
                  </a:cxn>
                  <a:cxn ang="0">
                    <a:pos x="53" y="92"/>
                  </a:cxn>
                  <a:cxn ang="0">
                    <a:pos x="46" y="92"/>
                  </a:cxn>
                  <a:cxn ang="0">
                    <a:pos x="38" y="100"/>
                  </a:cxn>
                  <a:cxn ang="0">
                    <a:pos x="38" y="107"/>
                  </a:cxn>
                  <a:cxn ang="0">
                    <a:pos x="29" y="107"/>
                  </a:cxn>
                  <a:cxn ang="0">
                    <a:pos x="24" y="109"/>
                  </a:cxn>
                  <a:cxn ang="0">
                    <a:pos x="18" y="115"/>
                  </a:cxn>
                  <a:cxn ang="0">
                    <a:pos x="7" y="115"/>
                  </a:cxn>
                  <a:cxn ang="0">
                    <a:pos x="7" y="104"/>
                  </a:cxn>
                  <a:cxn ang="0">
                    <a:pos x="52" y="59"/>
                  </a:cxn>
                  <a:cxn ang="0">
                    <a:pos x="52" y="59"/>
                  </a:cxn>
                  <a:cxn ang="0">
                    <a:pos x="58" y="54"/>
                  </a:cxn>
                  <a:cxn ang="0">
                    <a:pos x="53" y="38"/>
                  </a:cxn>
                  <a:cxn ang="0">
                    <a:pos x="84" y="7"/>
                  </a:cxn>
                  <a:cxn ang="0">
                    <a:pos x="115" y="38"/>
                  </a:cxn>
                  <a:cxn ang="0">
                    <a:pos x="84" y="69"/>
                  </a:cxn>
                  <a:cxn ang="0">
                    <a:pos x="84" y="69"/>
                  </a:cxn>
                  <a:cxn ang="0">
                    <a:pos x="84" y="69"/>
                  </a:cxn>
                </a:cxnLst>
                <a:rect l="0" t="0" r="r" b="b"/>
                <a:pathLst>
                  <a:path w="122" h="123">
                    <a:moveTo>
                      <a:pt x="84" y="0"/>
                    </a:moveTo>
                    <a:cubicBezTo>
                      <a:pt x="63" y="0"/>
                      <a:pt x="46" y="17"/>
                      <a:pt x="46" y="38"/>
                    </a:cubicBezTo>
                    <a:cubicBezTo>
                      <a:pt x="46" y="43"/>
                      <a:pt x="47" y="48"/>
                      <a:pt x="48" y="5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100"/>
                      <a:pt x="0" y="101"/>
                      <a:pt x="0" y="103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9"/>
                      <a:pt x="3" y="123"/>
                      <a:pt x="7" y="123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21" y="123"/>
                      <a:pt x="22" y="122"/>
                      <a:pt x="24" y="120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2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8" y="100"/>
                      <a:pt x="61" y="96"/>
                      <a:pt x="61" y="9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74" y="76"/>
                      <a:pt x="79" y="77"/>
                      <a:pt x="84" y="77"/>
                    </a:cubicBezTo>
                    <a:cubicBezTo>
                      <a:pt x="105" y="77"/>
                      <a:pt x="122" y="59"/>
                      <a:pt x="122" y="38"/>
                    </a:cubicBezTo>
                    <a:cubicBezTo>
                      <a:pt x="122" y="17"/>
                      <a:pt x="105" y="0"/>
                      <a:pt x="84" y="0"/>
                    </a:cubicBezTo>
                    <a:close/>
                    <a:moveTo>
                      <a:pt x="84" y="69"/>
                    </a:moveTo>
                    <a:cubicBezTo>
                      <a:pt x="78" y="69"/>
                      <a:pt x="73" y="67"/>
                      <a:pt x="69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4" y="79"/>
                      <a:pt x="53" y="81"/>
                      <a:pt x="53" y="83"/>
                    </a:cubicBezTo>
                    <a:cubicBezTo>
                      <a:pt x="53" y="92"/>
                      <a:pt x="53" y="92"/>
                      <a:pt x="53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1" y="92"/>
                      <a:pt x="38" y="95"/>
                      <a:pt x="38" y="100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7" y="107"/>
                      <a:pt x="25" y="108"/>
                      <a:pt x="24" y="109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7" y="104"/>
                      <a:pt x="7" y="104"/>
                      <a:pt x="7" y="104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5" y="49"/>
                      <a:pt x="53" y="44"/>
                      <a:pt x="53" y="38"/>
                    </a:cubicBezTo>
                    <a:cubicBezTo>
                      <a:pt x="53" y="21"/>
                      <a:pt x="67" y="7"/>
                      <a:pt x="84" y="7"/>
                    </a:cubicBezTo>
                    <a:cubicBezTo>
                      <a:pt x="101" y="7"/>
                      <a:pt x="115" y="21"/>
                      <a:pt x="115" y="38"/>
                    </a:cubicBezTo>
                    <a:cubicBezTo>
                      <a:pt x="115" y="55"/>
                      <a:pt x="101" y="69"/>
                      <a:pt x="84" y="69"/>
                    </a:cubicBezTo>
                    <a:close/>
                    <a:moveTo>
                      <a:pt x="84" y="69"/>
                    </a:moveTo>
                    <a:cubicBezTo>
                      <a:pt x="84" y="69"/>
                      <a:pt x="84" y="69"/>
                      <a:pt x="84" y="6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39"/>
              <p:cNvSpPr>
                <a:spLocks/>
              </p:cNvSpPr>
              <p:nvPr/>
            </p:nvSpPr>
            <p:spPr bwMode="auto">
              <a:xfrm>
                <a:off x="3259138" y="1952626"/>
                <a:ext cx="90488" cy="92075"/>
              </a:xfrm>
              <a:custGeom>
                <a:avLst/>
                <a:gdLst/>
                <a:ahLst/>
                <a:cxnLst>
                  <a:cxn ang="0">
                    <a:pos x="30" y="16"/>
                  </a:cxn>
                  <a:cxn ang="0">
                    <a:pos x="15" y="1"/>
                  </a:cxn>
                  <a:cxn ang="0">
                    <a:pos x="11" y="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1" y="15"/>
                  </a:cxn>
                  <a:cxn ang="0">
                    <a:pos x="17" y="30"/>
                  </a:cxn>
                  <a:cxn ang="0">
                    <a:pos x="20" y="31"/>
                  </a:cxn>
                  <a:cxn ang="0">
                    <a:pos x="31" y="20"/>
                  </a:cxn>
                  <a:cxn ang="0">
                    <a:pos x="31" y="19"/>
                  </a:cxn>
                  <a:cxn ang="0">
                    <a:pos x="30" y="16"/>
                  </a:cxn>
                  <a:cxn ang="0">
                    <a:pos x="19" y="27"/>
                  </a:cxn>
                  <a:cxn ang="0">
                    <a:pos x="4" y="13"/>
                  </a:cxn>
                  <a:cxn ang="0">
                    <a:pos x="13" y="4"/>
                  </a:cxn>
                  <a:cxn ang="0">
                    <a:pos x="27" y="19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9" y="27"/>
                  </a:cxn>
                </a:cxnLst>
                <a:rect l="0" t="0" r="r" b="b"/>
                <a:pathLst>
                  <a:path w="31" h="31">
                    <a:moveTo>
                      <a:pt x="30" y="16"/>
                    </a:moveTo>
                    <a:cubicBezTo>
                      <a:pt x="26" y="10"/>
                      <a:pt x="21" y="5"/>
                      <a:pt x="15" y="1"/>
                    </a:cubicBezTo>
                    <a:cubicBezTo>
                      <a:pt x="14" y="0"/>
                      <a:pt x="13" y="0"/>
                      <a:pt x="11" y="0"/>
                    </a:cubicBezTo>
                    <a:cubicBezTo>
                      <a:pt x="6" y="2"/>
                      <a:pt x="2" y="6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5" y="21"/>
                      <a:pt x="11" y="26"/>
                      <a:pt x="17" y="30"/>
                    </a:cubicBezTo>
                    <a:cubicBezTo>
                      <a:pt x="18" y="31"/>
                      <a:pt x="19" y="31"/>
                      <a:pt x="20" y="31"/>
                    </a:cubicBezTo>
                    <a:cubicBezTo>
                      <a:pt x="25" y="29"/>
                      <a:pt x="29" y="25"/>
                      <a:pt x="31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8"/>
                      <a:pt x="31" y="17"/>
                      <a:pt x="30" y="16"/>
                    </a:cubicBezTo>
                    <a:close/>
                    <a:moveTo>
                      <a:pt x="19" y="27"/>
                    </a:moveTo>
                    <a:cubicBezTo>
                      <a:pt x="13" y="23"/>
                      <a:pt x="8" y="18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8" y="8"/>
                      <a:pt x="23" y="13"/>
                      <a:pt x="27" y="19"/>
                    </a:cubicBezTo>
                    <a:cubicBezTo>
                      <a:pt x="26" y="23"/>
                      <a:pt x="23" y="26"/>
                      <a:pt x="19" y="27"/>
                    </a:cubicBezTo>
                    <a:close/>
                    <a:moveTo>
                      <a:pt x="19" y="27"/>
                    </a:moveTo>
                    <a:cubicBezTo>
                      <a:pt x="19" y="27"/>
                      <a:pt x="19" y="27"/>
                      <a:pt x="19" y="2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" name="Group 140"/>
            <p:cNvGrpSpPr/>
            <p:nvPr/>
          </p:nvGrpSpPr>
          <p:grpSpPr>
            <a:xfrm>
              <a:off x="4807799" y="2158445"/>
              <a:ext cx="133018" cy="193558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89" name="Freeform: Shape 141"/>
              <p:cNvSpPr>
                <a:spLocks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42"/>
              <p:cNvSpPr>
                <a:spLocks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8" name="Freeform: Shape 143"/>
            <p:cNvSpPr>
              <a:spLocks/>
            </p:cNvSpPr>
            <p:nvPr/>
          </p:nvSpPr>
          <p:spPr bwMode="auto">
            <a:xfrm>
              <a:off x="4931909" y="1879162"/>
              <a:ext cx="194412" cy="167980"/>
            </a:xfrm>
            <a:custGeom>
              <a:avLst/>
              <a:gdLst/>
              <a:ahLst/>
              <a:cxnLst>
                <a:cxn ang="0">
                  <a:pos x="120" y="17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27" y="0"/>
                </a:cxn>
                <a:cxn ang="0">
                  <a:pos x="23" y="2"/>
                </a:cxn>
                <a:cxn ang="0">
                  <a:pos x="4" y="17"/>
                </a:cxn>
                <a:cxn ang="0">
                  <a:pos x="1" y="26"/>
                </a:cxn>
                <a:cxn ang="0">
                  <a:pos x="9" y="49"/>
                </a:cxn>
                <a:cxn ang="0">
                  <a:pos x="13" y="53"/>
                </a:cxn>
                <a:cxn ang="0">
                  <a:pos x="16" y="54"/>
                </a:cxn>
                <a:cxn ang="0">
                  <a:pos x="20" y="53"/>
                </a:cxn>
                <a:cxn ang="0">
                  <a:pos x="20" y="100"/>
                </a:cxn>
                <a:cxn ang="0">
                  <a:pos x="27" y="107"/>
                </a:cxn>
                <a:cxn ang="0">
                  <a:pos x="97" y="107"/>
                </a:cxn>
                <a:cxn ang="0">
                  <a:pos x="104" y="100"/>
                </a:cxn>
                <a:cxn ang="0">
                  <a:pos x="104" y="53"/>
                </a:cxn>
                <a:cxn ang="0">
                  <a:pos x="108" y="54"/>
                </a:cxn>
                <a:cxn ang="0">
                  <a:pos x="111" y="53"/>
                </a:cxn>
                <a:cxn ang="0">
                  <a:pos x="115" y="49"/>
                </a:cxn>
                <a:cxn ang="0">
                  <a:pos x="123" y="26"/>
                </a:cxn>
                <a:cxn ang="0">
                  <a:pos x="120" y="17"/>
                </a:cxn>
                <a:cxn ang="0">
                  <a:pos x="76" y="8"/>
                </a:cxn>
                <a:cxn ang="0">
                  <a:pos x="62" y="15"/>
                </a:cxn>
                <a:cxn ang="0">
                  <a:pos x="48" y="8"/>
                </a:cxn>
                <a:cxn ang="0">
                  <a:pos x="76" y="8"/>
                </a:cxn>
                <a:cxn ang="0">
                  <a:pos x="108" y="46"/>
                </a:cxn>
                <a:cxn ang="0">
                  <a:pos x="97" y="38"/>
                </a:cxn>
                <a:cxn ang="0">
                  <a:pos x="97" y="100"/>
                </a:cxn>
                <a:cxn ang="0">
                  <a:pos x="27" y="100"/>
                </a:cxn>
                <a:cxn ang="0">
                  <a:pos x="27" y="38"/>
                </a:cxn>
                <a:cxn ang="0">
                  <a:pos x="16" y="46"/>
                </a:cxn>
                <a:cxn ang="0">
                  <a:pos x="8" y="23"/>
                </a:cxn>
                <a:cxn ang="0">
                  <a:pos x="27" y="8"/>
                </a:cxn>
                <a:cxn ang="0">
                  <a:pos x="44" y="8"/>
                </a:cxn>
                <a:cxn ang="0">
                  <a:pos x="62" y="19"/>
                </a:cxn>
                <a:cxn ang="0">
                  <a:pos x="80" y="8"/>
                </a:cxn>
                <a:cxn ang="0">
                  <a:pos x="97" y="8"/>
                </a:cxn>
                <a:cxn ang="0">
                  <a:pos x="116" y="23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08" y="46"/>
                </a:cxn>
              </a:cxnLst>
              <a:rect l="0" t="0" r="r" b="b"/>
              <a:pathLst>
                <a:path w="124" h="107">
                  <a:moveTo>
                    <a:pt x="120" y="17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9"/>
                    <a:pt x="0" y="22"/>
                    <a:pt x="1" y="26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51"/>
                    <a:pt x="11" y="53"/>
                    <a:pt x="13" y="53"/>
                  </a:cubicBezTo>
                  <a:cubicBezTo>
                    <a:pt x="14" y="54"/>
                    <a:pt x="15" y="54"/>
                    <a:pt x="16" y="54"/>
                  </a:cubicBezTo>
                  <a:cubicBezTo>
                    <a:pt x="17" y="54"/>
                    <a:pt x="19" y="53"/>
                    <a:pt x="20" y="53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0" y="104"/>
                    <a:pt x="23" y="107"/>
                    <a:pt x="27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101" y="107"/>
                    <a:pt x="104" y="104"/>
                    <a:pt x="104" y="100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53"/>
                    <a:pt x="107" y="54"/>
                    <a:pt x="108" y="54"/>
                  </a:cubicBezTo>
                  <a:cubicBezTo>
                    <a:pt x="109" y="54"/>
                    <a:pt x="110" y="54"/>
                    <a:pt x="111" y="53"/>
                  </a:cubicBezTo>
                  <a:cubicBezTo>
                    <a:pt x="113" y="53"/>
                    <a:pt x="115" y="51"/>
                    <a:pt x="115" y="4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2"/>
                    <a:pt x="123" y="19"/>
                    <a:pt x="120" y="17"/>
                  </a:cubicBezTo>
                  <a:close/>
                  <a:moveTo>
                    <a:pt x="76" y="8"/>
                  </a:moveTo>
                  <a:cubicBezTo>
                    <a:pt x="74" y="12"/>
                    <a:pt x="69" y="15"/>
                    <a:pt x="62" y="15"/>
                  </a:cubicBezTo>
                  <a:cubicBezTo>
                    <a:pt x="55" y="15"/>
                    <a:pt x="50" y="12"/>
                    <a:pt x="48" y="8"/>
                  </a:cubicBezTo>
                  <a:lnTo>
                    <a:pt x="76" y="8"/>
                  </a:lnTo>
                  <a:close/>
                  <a:moveTo>
                    <a:pt x="108" y="46"/>
                  </a:moveTo>
                  <a:cubicBezTo>
                    <a:pt x="97" y="38"/>
                    <a:pt x="97" y="38"/>
                    <a:pt x="97" y="38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14"/>
                    <a:pt x="53" y="19"/>
                    <a:pt x="62" y="19"/>
                  </a:cubicBezTo>
                  <a:cubicBezTo>
                    <a:pt x="71" y="19"/>
                    <a:pt x="78" y="14"/>
                    <a:pt x="80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16" y="23"/>
                    <a:pt x="116" y="23"/>
                    <a:pt x="116" y="23"/>
                  </a:cubicBezTo>
                  <a:lnTo>
                    <a:pt x="108" y="46"/>
                  </a:lnTo>
                  <a:close/>
                  <a:moveTo>
                    <a:pt x="108" y="46"/>
                  </a:moveTo>
                  <a:cubicBezTo>
                    <a:pt x="108" y="46"/>
                    <a:pt x="108" y="46"/>
                    <a:pt x="108" y="4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9" name="Group 144"/>
            <p:cNvGrpSpPr/>
            <p:nvPr/>
          </p:nvGrpSpPr>
          <p:grpSpPr>
            <a:xfrm>
              <a:off x="5519178" y="1868867"/>
              <a:ext cx="218288" cy="219140"/>
              <a:chOff x="5530850" y="1882776"/>
              <a:chExt cx="406400" cy="407988"/>
            </a:xfrm>
            <a:solidFill>
              <a:schemeClr val="bg1"/>
            </a:solidFill>
          </p:grpSpPr>
          <p:sp>
            <p:nvSpPr>
              <p:cNvPr id="80" name="Freeform: Shape 145"/>
              <p:cNvSpPr>
                <a:spLocks/>
              </p:cNvSpPr>
              <p:nvPr/>
            </p:nvSpPr>
            <p:spPr bwMode="auto">
              <a:xfrm>
                <a:off x="5530850" y="1882776"/>
                <a:ext cx="406400" cy="407988"/>
              </a:xfrm>
              <a:custGeom>
                <a:avLst/>
                <a:gdLst/>
                <a:ahLst/>
                <a:cxnLst>
                  <a:cxn ang="0">
                    <a:pos x="93" y="12"/>
                  </a:cxn>
                  <a:cxn ang="0">
                    <a:pos x="13" y="46"/>
                  </a:cxn>
                  <a:cxn ang="0">
                    <a:pos x="47" y="126"/>
                  </a:cxn>
                  <a:cxn ang="0">
                    <a:pos x="127" y="92"/>
                  </a:cxn>
                  <a:cxn ang="0">
                    <a:pos x="93" y="12"/>
                  </a:cxn>
                  <a:cxn ang="0">
                    <a:pos x="50" y="119"/>
                  </a:cxn>
                  <a:cxn ang="0">
                    <a:pos x="20" y="49"/>
                  </a:cxn>
                  <a:cxn ang="0">
                    <a:pos x="90" y="19"/>
                  </a:cxn>
                  <a:cxn ang="0">
                    <a:pos x="120" y="89"/>
                  </a:cxn>
                  <a:cxn ang="0">
                    <a:pos x="50" y="119"/>
                  </a:cxn>
                  <a:cxn ang="0">
                    <a:pos x="50" y="119"/>
                  </a:cxn>
                  <a:cxn ang="0">
                    <a:pos x="50" y="119"/>
                  </a:cxn>
                </a:cxnLst>
                <a:rect l="0" t="0" r="r" b="b"/>
                <a:pathLst>
                  <a:path w="139" h="139">
                    <a:moveTo>
                      <a:pt x="93" y="12"/>
                    </a:moveTo>
                    <a:cubicBezTo>
                      <a:pt x="61" y="0"/>
                      <a:pt x="25" y="15"/>
                      <a:pt x="13" y="46"/>
                    </a:cubicBezTo>
                    <a:cubicBezTo>
                      <a:pt x="0" y="78"/>
                      <a:pt x="16" y="114"/>
                      <a:pt x="47" y="126"/>
                    </a:cubicBezTo>
                    <a:cubicBezTo>
                      <a:pt x="78" y="139"/>
                      <a:pt x="114" y="124"/>
                      <a:pt x="127" y="92"/>
                    </a:cubicBezTo>
                    <a:cubicBezTo>
                      <a:pt x="139" y="61"/>
                      <a:pt x="124" y="25"/>
                      <a:pt x="93" y="12"/>
                    </a:cubicBezTo>
                    <a:close/>
                    <a:moveTo>
                      <a:pt x="50" y="119"/>
                    </a:moveTo>
                    <a:cubicBezTo>
                      <a:pt x="22" y="108"/>
                      <a:pt x="9" y="77"/>
                      <a:pt x="20" y="49"/>
                    </a:cubicBezTo>
                    <a:cubicBezTo>
                      <a:pt x="31" y="22"/>
                      <a:pt x="62" y="8"/>
                      <a:pt x="90" y="19"/>
                    </a:cubicBezTo>
                    <a:cubicBezTo>
                      <a:pt x="117" y="30"/>
                      <a:pt x="131" y="62"/>
                      <a:pt x="120" y="89"/>
                    </a:cubicBezTo>
                    <a:cubicBezTo>
                      <a:pt x="109" y="117"/>
                      <a:pt x="77" y="130"/>
                      <a:pt x="50" y="119"/>
                    </a:cubicBezTo>
                    <a:close/>
                    <a:moveTo>
                      <a:pt x="50" y="119"/>
                    </a:moveTo>
                    <a:cubicBezTo>
                      <a:pt x="50" y="119"/>
                      <a:pt x="50" y="119"/>
                      <a:pt x="50" y="11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146"/>
              <p:cNvSpPr>
                <a:spLocks/>
              </p:cNvSpPr>
              <p:nvPr/>
            </p:nvSpPr>
            <p:spPr bwMode="auto">
              <a:xfrm>
                <a:off x="5710238" y="2062163"/>
                <a:ext cx="49213" cy="49213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2" y="5"/>
                  </a:cxn>
                  <a:cxn ang="0">
                    <a:pos x="6" y="15"/>
                  </a:cxn>
                  <a:cxn ang="0">
                    <a:pos x="16" y="11"/>
                  </a:cxn>
                  <a:cxn ang="0">
                    <a:pos x="12" y="1"/>
                  </a:cxn>
                  <a:cxn ang="0">
                    <a:pos x="7" y="12"/>
                  </a:cxn>
                  <a:cxn ang="0">
                    <a:pos x="5" y="7"/>
                  </a:cxn>
                  <a:cxn ang="0">
                    <a:pos x="10" y="5"/>
                  </a:cxn>
                  <a:cxn ang="0">
                    <a:pos x="12" y="10"/>
                  </a:cxn>
                  <a:cxn ang="0">
                    <a:pos x="7" y="12"/>
                  </a:cxn>
                  <a:cxn ang="0">
                    <a:pos x="7" y="12"/>
                  </a:cxn>
                  <a:cxn ang="0">
                    <a:pos x="7" y="12"/>
                  </a:cxn>
                </a:cxnLst>
                <a:rect l="0" t="0" r="r" b="b"/>
                <a:pathLst>
                  <a:path w="17" h="17">
                    <a:moveTo>
                      <a:pt x="12" y="1"/>
                    </a:moveTo>
                    <a:cubicBezTo>
                      <a:pt x="8" y="0"/>
                      <a:pt x="3" y="1"/>
                      <a:pt x="2" y="5"/>
                    </a:cubicBezTo>
                    <a:cubicBezTo>
                      <a:pt x="0" y="9"/>
                      <a:pt x="2" y="14"/>
                      <a:pt x="6" y="15"/>
                    </a:cubicBezTo>
                    <a:cubicBezTo>
                      <a:pt x="10" y="17"/>
                      <a:pt x="14" y="15"/>
                      <a:pt x="16" y="11"/>
                    </a:cubicBezTo>
                    <a:cubicBezTo>
                      <a:pt x="17" y="7"/>
                      <a:pt x="16" y="3"/>
                      <a:pt x="12" y="1"/>
                    </a:cubicBezTo>
                    <a:close/>
                    <a:moveTo>
                      <a:pt x="7" y="12"/>
                    </a:moveTo>
                    <a:cubicBezTo>
                      <a:pt x="5" y="11"/>
                      <a:pt x="4" y="9"/>
                      <a:pt x="5" y="7"/>
                    </a:cubicBezTo>
                    <a:cubicBezTo>
                      <a:pt x="6" y="5"/>
                      <a:pt x="8" y="4"/>
                      <a:pt x="10" y="5"/>
                    </a:cubicBezTo>
                    <a:cubicBezTo>
                      <a:pt x="12" y="5"/>
                      <a:pt x="13" y="8"/>
                      <a:pt x="12" y="10"/>
                    </a:cubicBezTo>
                    <a:cubicBezTo>
                      <a:pt x="12" y="12"/>
                      <a:pt x="9" y="13"/>
                      <a:pt x="7" y="12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47"/>
              <p:cNvSpPr>
                <a:spLocks/>
              </p:cNvSpPr>
              <p:nvPr/>
            </p:nvSpPr>
            <p:spPr bwMode="auto">
              <a:xfrm>
                <a:off x="5659438" y="2008188"/>
                <a:ext cx="152400" cy="152400"/>
              </a:xfrm>
              <a:custGeom>
                <a:avLst/>
                <a:gdLst/>
                <a:ahLst/>
                <a:cxnLst>
                  <a:cxn ang="0">
                    <a:pos x="34" y="5"/>
                  </a:cxn>
                  <a:cxn ang="0">
                    <a:pos x="4" y="18"/>
                  </a:cxn>
                  <a:cxn ang="0">
                    <a:pos x="17" y="48"/>
                  </a:cxn>
                  <a:cxn ang="0">
                    <a:pos x="47" y="35"/>
                  </a:cxn>
                  <a:cxn ang="0">
                    <a:pos x="34" y="5"/>
                  </a:cxn>
                  <a:cxn ang="0">
                    <a:pos x="20" y="41"/>
                  </a:cxn>
                  <a:cxn ang="0">
                    <a:pos x="12" y="21"/>
                  </a:cxn>
                  <a:cxn ang="0">
                    <a:pos x="31" y="12"/>
                  </a:cxn>
                  <a:cxn ang="0">
                    <a:pos x="40" y="32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0" y="41"/>
                  </a:cxn>
                </a:cxnLst>
                <a:rect l="0" t="0" r="r" b="b"/>
                <a:pathLst>
                  <a:path w="52" h="52">
                    <a:moveTo>
                      <a:pt x="34" y="5"/>
                    </a:moveTo>
                    <a:cubicBezTo>
                      <a:pt x="23" y="0"/>
                      <a:pt x="9" y="6"/>
                      <a:pt x="4" y="18"/>
                    </a:cubicBezTo>
                    <a:cubicBezTo>
                      <a:pt x="0" y="30"/>
                      <a:pt x="5" y="43"/>
                      <a:pt x="17" y="48"/>
                    </a:cubicBezTo>
                    <a:cubicBezTo>
                      <a:pt x="29" y="52"/>
                      <a:pt x="42" y="47"/>
                      <a:pt x="47" y="35"/>
                    </a:cubicBezTo>
                    <a:cubicBezTo>
                      <a:pt x="52" y="23"/>
                      <a:pt x="46" y="10"/>
                      <a:pt x="34" y="5"/>
                    </a:cubicBezTo>
                    <a:close/>
                    <a:moveTo>
                      <a:pt x="20" y="41"/>
                    </a:moveTo>
                    <a:cubicBezTo>
                      <a:pt x="12" y="37"/>
                      <a:pt x="8" y="28"/>
                      <a:pt x="12" y="21"/>
                    </a:cubicBezTo>
                    <a:cubicBezTo>
                      <a:pt x="15" y="13"/>
                      <a:pt x="24" y="9"/>
                      <a:pt x="31" y="12"/>
                    </a:cubicBezTo>
                    <a:cubicBezTo>
                      <a:pt x="39" y="15"/>
                      <a:pt x="43" y="24"/>
                      <a:pt x="40" y="32"/>
                    </a:cubicBezTo>
                    <a:cubicBezTo>
                      <a:pt x="37" y="40"/>
                      <a:pt x="28" y="44"/>
                      <a:pt x="20" y="41"/>
                    </a:cubicBezTo>
                    <a:close/>
                    <a:moveTo>
                      <a:pt x="20" y="41"/>
                    </a:moveTo>
                    <a:cubicBezTo>
                      <a:pt x="20" y="41"/>
                      <a:pt x="20" y="41"/>
                      <a:pt x="20" y="4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148"/>
              <p:cNvSpPr>
                <a:spLocks/>
              </p:cNvSpPr>
              <p:nvPr/>
            </p:nvSpPr>
            <p:spPr bwMode="auto">
              <a:xfrm>
                <a:off x="5762625" y="2111376"/>
                <a:ext cx="58738" cy="58738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8" y="0"/>
                  </a:cxn>
                  <a:cxn ang="0">
                    <a:pos x="16" y="1"/>
                  </a:cxn>
                  <a:cxn ang="0">
                    <a:pos x="1" y="16"/>
                  </a:cxn>
                  <a:cxn ang="0">
                    <a:pos x="0" y="18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9" y="3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0" h="20">
                    <a:moveTo>
                      <a:pt x="19" y="3"/>
                    </a:moveTo>
                    <a:cubicBezTo>
                      <a:pt x="20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3" y="8"/>
                      <a:pt x="8" y="13"/>
                      <a:pt x="1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9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0" y="16"/>
                      <a:pt x="16" y="10"/>
                      <a:pt x="19" y="3"/>
                    </a:cubicBezTo>
                    <a:close/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49"/>
              <p:cNvSpPr>
                <a:spLocks/>
              </p:cNvSpPr>
              <p:nvPr/>
            </p:nvSpPr>
            <p:spPr bwMode="auto">
              <a:xfrm>
                <a:off x="5780088" y="2125663"/>
                <a:ext cx="82550" cy="8572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24" y="2"/>
                  </a:cxn>
                  <a:cxn ang="0">
                    <a:pos x="1" y="25"/>
                  </a:cxn>
                  <a:cxn ang="0">
                    <a:pos x="0" y="28"/>
                  </a:cxn>
                  <a:cxn ang="0">
                    <a:pos x="3" y="29"/>
                  </a:cxn>
                  <a:cxn ang="0">
                    <a:pos x="3" y="28"/>
                  </a:cxn>
                  <a:cxn ang="0">
                    <a:pos x="28" y="3"/>
                  </a:cxn>
                  <a:cxn ang="0">
                    <a:pos x="26" y="1"/>
                  </a:cxn>
                  <a:cxn ang="0">
                    <a:pos x="26" y="1"/>
                  </a:cxn>
                  <a:cxn ang="0">
                    <a:pos x="26" y="1"/>
                  </a:cxn>
                </a:cxnLst>
                <a:rect l="0" t="0" r="r" b="b"/>
                <a:pathLst>
                  <a:path w="28" h="29">
                    <a:moveTo>
                      <a:pt x="26" y="1"/>
                    </a:moveTo>
                    <a:cubicBezTo>
                      <a:pt x="25" y="0"/>
                      <a:pt x="24" y="1"/>
                      <a:pt x="24" y="2"/>
                    </a:cubicBezTo>
                    <a:cubicBezTo>
                      <a:pt x="20" y="13"/>
                      <a:pt x="11" y="21"/>
                      <a:pt x="1" y="25"/>
                    </a:cubicBezTo>
                    <a:cubicBezTo>
                      <a:pt x="0" y="25"/>
                      <a:pt x="0" y="27"/>
                      <a:pt x="0" y="28"/>
                    </a:cubicBezTo>
                    <a:cubicBezTo>
                      <a:pt x="1" y="29"/>
                      <a:pt x="2" y="29"/>
                      <a:pt x="3" y="29"/>
                    </a:cubicBezTo>
                    <a:cubicBezTo>
                      <a:pt x="3" y="29"/>
                      <a:pt x="3" y="29"/>
                      <a:pt x="3" y="28"/>
                    </a:cubicBezTo>
                    <a:cubicBezTo>
                      <a:pt x="14" y="24"/>
                      <a:pt x="23" y="15"/>
                      <a:pt x="28" y="3"/>
                    </a:cubicBezTo>
                    <a:cubicBezTo>
                      <a:pt x="28" y="2"/>
                      <a:pt x="27" y="1"/>
                      <a:pt x="26" y="1"/>
                    </a:cubicBezTo>
                    <a:close/>
                    <a:moveTo>
                      <a:pt x="26" y="1"/>
                    </a:moveTo>
                    <a:cubicBezTo>
                      <a:pt x="26" y="1"/>
                      <a:pt x="26" y="1"/>
                      <a:pt x="2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50"/>
              <p:cNvSpPr>
                <a:spLocks/>
              </p:cNvSpPr>
              <p:nvPr/>
            </p:nvSpPr>
            <p:spPr bwMode="auto">
              <a:xfrm>
                <a:off x="5770563" y="2120901"/>
                <a:ext cx="71438" cy="6985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0" y="1"/>
                  </a:cxn>
                  <a:cxn ang="0">
                    <a:pos x="1" y="20"/>
                  </a:cxn>
                  <a:cxn ang="0">
                    <a:pos x="1" y="20"/>
                  </a:cxn>
                  <a:cxn ang="0">
                    <a:pos x="0" y="23"/>
                  </a:cxn>
                  <a:cxn ang="0">
                    <a:pos x="3" y="24"/>
                  </a:cxn>
                  <a:cxn ang="0">
                    <a:pos x="3" y="23"/>
                  </a:cxn>
                  <a:cxn ang="0">
                    <a:pos x="23" y="3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4" h="24">
                    <a:moveTo>
                      <a:pt x="22" y="0"/>
                    </a:moveTo>
                    <a:cubicBezTo>
                      <a:pt x="21" y="0"/>
                      <a:pt x="20" y="0"/>
                      <a:pt x="20" y="1"/>
                    </a:cubicBezTo>
                    <a:cubicBezTo>
                      <a:pt x="16" y="10"/>
                      <a:pt x="10" y="17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2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3" y="24"/>
                      <a:pt x="3" y="23"/>
                      <a:pt x="3" y="23"/>
                    </a:cubicBezTo>
                    <a:cubicBezTo>
                      <a:pt x="12" y="20"/>
                      <a:pt x="19" y="12"/>
                      <a:pt x="23" y="3"/>
                    </a:cubicBezTo>
                    <a:cubicBezTo>
                      <a:pt x="24" y="2"/>
                      <a:pt x="23" y="0"/>
                      <a:pt x="22" y="0"/>
                    </a:cubicBezTo>
                    <a:close/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51"/>
              <p:cNvSpPr>
                <a:spLocks/>
              </p:cNvSpPr>
              <p:nvPr/>
            </p:nvSpPr>
            <p:spPr bwMode="auto">
              <a:xfrm>
                <a:off x="5651500" y="2003426"/>
                <a:ext cx="58738" cy="58738"/>
              </a:xfrm>
              <a:custGeom>
                <a:avLst/>
                <a:gdLst/>
                <a:ahLst/>
                <a:cxnLst>
                  <a:cxn ang="0">
                    <a:pos x="19" y="1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0" y="17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18" y="4"/>
                  </a:cxn>
                  <a:cxn ang="0">
                    <a:pos x="19" y="1"/>
                  </a:cxn>
                  <a:cxn ang="0">
                    <a:pos x="19" y="1"/>
                  </a:cxn>
                  <a:cxn ang="0">
                    <a:pos x="19" y="1"/>
                  </a:cxn>
                </a:cxnLst>
                <a:rect l="0" t="0" r="r" b="b"/>
                <a:pathLst>
                  <a:path w="20" h="20">
                    <a:moveTo>
                      <a:pt x="19" y="1"/>
                    </a:move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3" y="9"/>
                      <a:pt x="0" y="17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7" y="11"/>
                      <a:pt x="12" y="6"/>
                      <a:pt x="18" y="4"/>
                    </a:cubicBezTo>
                    <a:cubicBezTo>
                      <a:pt x="19" y="3"/>
                      <a:pt x="20" y="2"/>
                      <a:pt x="19" y="1"/>
                    </a:cubicBezTo>
                    <a:close/>
                    <a:moveTo>
                      <a:pt x="19" y="1"/>
                    </a:moveTo>
                    <a:cubicBezTo>
                      <a:pt x="19" y="1"/>
                      <a:pt x="19" y="1"/>
                      <a:pt x="19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152"/>
              <p:cNvSpPr>
                <a:spLocks/>
              </p:cNvSpPr>
              <p:nvPr/>
            </p:nvSpPr>
            <p:spPr bwMode="auto">
              <a:xfrm>
                <a:off x="5610225" y="1962151"/>
                <a:ext cx="82550" cy="82550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5" y="0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1" y="28"/>
                  </a:cxn>
                  <a:cxn ang="0">
                    <a:pos x="4" y="27"/>
                  </a:cxn>
                  <a:cxn ang="0">
                    <a:pos x="26" y="3"/>
                  </a:cxn>
                  <a:cxn ang="0">
                    <a:pos x="27" y="1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7" y="0"/>
                      <a:pt x="26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4" y="5"/>
                      <a:pt x="5" y="13"/>
                      <a:pt x="0" y="25"/>
                    </a:cubicBezTo>
                    <a:cubicBezTo>
                      <a:pt x="0" y="26"/>
                      <a:pt x="0" y="27"/>
                      <a:pt x="1" y="28"/>
                    </a:cubicBezTo>
                    <a:cubicBezTo>
                      <a:pt x="2" y="28"/>
                      <a:pt x="3" y="28"/>
                      <a:pt x="4" y="27"/>
                    </a:cubicBezTo>
                    <a:cubicBezTo>
                      <a:pt x="8" y="16"/>
                      <a:pt x="16" y="8"/>
                      <a:pt x="26" y="3"/>
                    </a:cubicBezTo>
                    <a:cubicBezTo>
                      <a:pt x="27" y="3"/>
                      <a:pt x="28" y="2"/>
                      <a:pt x="27" y="1"/>
                    </a:cubicBezTo>
                    <a:close/>
                    <a:moveTo>
                      <a:pt x="27" y="1"/>
                    </a:moveTo>
                    <a:cubicBezTo>
                      <a:pt x="27" y="1"/>
                      <a:pt x="27" y="1"/>
                      <a:pt x="27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53"/>
              <p:cNvSpPr>
                <a:spLocks/>
              </p:cNvSpPr>
              <p:nvPr/>
            </p:nvSpPr>
            <p:spPr bwMode="auto">
              <a:xfrm>
                <a:off x="5630863" y="1982788"/>
                <a:ext cx="69850" cy="69850"/>
              </a:xfrm>
              <a:custGeom>
                <a:avLst/>
                <a:gdLst/>
                <a:ahLst/>
                <a:cxnLst>
                  <a:cxn ang="0">
                    <a:pos x="22" y="4"/>
                  </a:cxn>
                  <a:cxn ang="0">
                    <a:pos x="23" y="1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1" y="24"/>
                  </a:cxn>
                  <a:cxn ang="0">
                    <a:pos x="4" y="22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2" y="4"/>
                  </a:cxn>
                </a:cxnLst>
                <a:rect l="0" t="0" r="r" b="b"/>
                <a:pathLst>
                  <a:path w="24" h="24">
                    <a:moveTo>
                      <a:pt x="22" y="4"/>
                    </a:moveTo>
                    <a:cubicBezTo>
                      <a:pt x="23" y="3"/>
                      <a:pt x="24" y="2"/>
                      <a:pt x="23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2" y="4"/>
                      <a:pt x="4" y="1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2" y="24"/>
                      <a:pt x="3" y="23"/>
                      <a:pt x="4" y="22"/>
                    </a:cubicBezTo>
                    <a:cubicBezTo>
                      <a:pt x="7" y="14"/>
                      <a:pt x="14" y="7"/>
                      <a:pt x="22" y="4"/>
                    </a:cubicBezTo>
                    <a:close/>
                    <a:moveTo>
                      <a:pt x="22" y="4"/>
                    </a:moveTo>
                    <a:cubicBezTo>
                      <a:pt x="22" y="4"/>
                      <a:pt x="22" y="4"/>
                      <a:pt x="22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0" name="Freeform: Shape 154"/>
            <p:cNvSpPr>
              <a:spLocks/>
            </p:cNvSpPr>
            <p:nvPr/>
          </p:nvSpPr>
          <p:spPr bwMode="auto">
            <a:xfrm>
              <a:off x="5683958" y="2188697"/>
              <a:ext cx="193560" cy="193558"/>
            </a:xfrm>
            <a:custGeom>
              <a:avLst/>
              <a:gdLst/>
              <a:ahLst/>
              <a:cxnLst>
                <a:cxn ang="0">
                  <a:pos x="77" y="14"/>
                </a:cxn>
                <a:cxn ang="0">
                  <a:pos x="51" y="34"/>
                </a:cxn>
                <a:cxn ang="0">
                  <a:pos x="0" y="54"/>
                </a:cxn>
                <a:cxn ang="0">
                  <a:pos x="23" y="80"/>
                </a:cxn>
                <a:cxn ang="0">
                  <a:pos x="31" y="123"/>
                </a:cxn>
                <a:cxn ang="0">
                  <a:pos x="54" y="115"/>
                </a:cxn>
                <a:cxn ang="0">
                  <a:pos x="50" y="103"/>
                </a:cxn>
                <a:cxn ang="0">
                  <a:pos x="50" y="76"/>
                </a:cxn>
                <a:cxn ang="0">
                  <a:pos x="51" y="74"/>
                </a:cxn>
                <a:cxn ang="0">
                  <a:pos x="52" y="73"/>
                </a:cxn>
                <a:cxn ang="0">
                  <a:pos x="53" y="73"/>
                </a:cxn>
                <a:cxn ang="0">
                  <a:pos x="77" y="94"/>
                </a:cxn>
                <a:cxn ang="0">
                  <a:pos x="123" y="54"/>
                </a:cxn>
                <a:cxn ang="0">
                  <a:pos x="77" y="54"/>
                </a:cxn>
                <a:cxn ang="0">
                  <a:pos x="88" y="42"/>
                </a:cxn>
                <a:cxn ang="0">
                  <a:pos x="88" y="65"/>
                </a:cxn>
                <a:cxn ang="0">
                  <a:pos x="77" y="54"/>
                </a:cxn>
                <a:cxn ang="0">
                  <a:pos x="15" y="42"/>
                </a:cxn>
                <a:cxn ang="0">
                  <a:pos x="38" y="54"/>
                </a:cxn>
                <a:cxn ang="0">
                  <a:pos x="15" y="65"/>
                </a:cxn>
                <a:cxn ang="0">
                  <a:pos x="46" y="115"/>
                </a:cxn>
                <a:cxn ang="0">
                  <a:pos x="31" y="80"/>
                </a:cxn>
                <a:cxn ang="0">
                  <a:pos x="31" y="73"/>
                </a:cxn>
                <a:cxn ang="0">
                  <a:pos x="43" y="73"/>
                </a:cxn>
                <a:cxn ang="0">
                  <a:pos x="42" y="103"/>
                </a:cxn>
                <a:cxn ang="0">
                  <a:pos x="46" y="112"/>
                </a:cxn>
                <a:cxn ang="0">
                  <a:pos x="51" y="65"/>
                </a:cxn>
                <a:cxn ang="0">
                  <a:pos x="50" y="65"/>
                </a:cxn>
                <a:cxn ang="0">
                  <a:pos x="50" y="42"/>
                </a:cxn>
                <a:cxn ang="0">
                  <a:pos x="71" y="34"/>
                </a:cxn>
                <a:cxn ang="0">
                  <a:pos x="71" y="73"/>
                </a:cxn>
                <a:cxn ang="0">
                  <a:pos x="96" y="100"/>
                </a:cxn>
                <a:cxn ang="0">
                  <a:pos x="88" y="73"/>
                </a:cxn>
                <a:cxn ang="0">
                  <a:pos x="88" y="34"/>
                </a:cxn>
                <a:cxn ang="0">
                  <a:pos x="96" y="8"/>
                </a:cxn>
                <a:cxn ang="0">
                  <a:pos x="96" y="100"/>
                </a:cxn>
                <a:cxn ang="0">
                  <a:pos x="96" y="100"/>
                </a:cxn>
              </a:cxnLst>
              <a:rect l="0" t="0" r="r" b="b"/>
              <a:pathLst>
                <a:path w="123" h="123">
                  <a:moveTo>
                    <a:pt x="96" y="0"/>
                  </a:moveTo>
                  <a:cubicBezTo>
                    <a:pt x="88" y="0"/>
                    <a:pt x="82" y="5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1" y="26"/>
                    <a:pt x="61" y="34"/>
                    <a:pt x="51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3"/>
                    <a:pt x="0" y="54"/>
                  </a:cubicBezTo>
                  <a:cubicBezTo>
                    <a:pt x="0" y="64"/>
                    <a:pt x="7" y="73"/>
                    <a:pt x="15" y="73"/>
                  </a:cubicBezTo>
                  <a:cubicBezTo>
                    <a:pt x="20" y="73"/>
                    <a:pt x="23" y="76"/>
                    <a:pt x="23" y="80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19"/>
                    <a:pt x="26" y="123"/>
                    <a:pt x="31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50" y="123"/>
                    <a:pt x="54" y="119"/>
                    <a:pt x="54" y="115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4" y="107"/>
                    <a:pt x="50" y="106"/>
                    <a:pt x="50" y="10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6"/>
                    <a:pt x="50" y="75"/>
                    <a:pt x="50" y="75"/>
                  </a:cubicBezTo>
                  <a:cubicBezTo>
                    <a:pt x="50" y="75"/>
                    <a:pt x="51" y="75"/>
                    <a:pt x="51" y="74"/>
                  </a:cubicBezTo>
                  <a:cubicBezTo>
                    <a:pt x="51" y="74"/>
                    <a:pt x="51" y="74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3" y="73"/>
                    <a:pt x="53" y="73"/>
                  </a:cubicBezTo>
                  <a:cubicBezTo>
                    <a:pt x="63" y="74"/>
                    <a:pt x="71" y="82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82" y="102"/>
                    <a:pt x="88" y="107"/>
                    <a:pt x="96" y="107"/>
                  </a:cubicBezTo>
                  <a:cubicBezTo>
                    <a:pt x="114" y="107"/>
                    <a:pt x="123" y="80"/>
                    <a:pt x="123" y="54"/>
                  </a:cubicBezTo>
                  <a:cubicBezTo>
                    <a:pt x="123" y="27"/>
                    <a:pt x="114" y="0"/>
                    <a:pt x="96" y="0"/>
                  </a:cubicBezTo>
                  <a:close/>
                  <a:moveTo>
                    <a:pt x="77" y="54"/>
                  </a:moveTo>
                  <a:cubicBezTo>
                    <a:pt x="77" y="50"/>
                    <a:pt x="77" y="46"/>
                    <a:pt x="77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2" y="42"/>
                    <a:pt x="96" y="47"/>
                    <a:pt x="96" y="54"/>
                  </a:cubicBezTo>
                  <a:cubicBezTo>
                    <a:pt x="96" y="60"/>
                    <a:pt x="92" y="65"/>
                    <a:pt x="88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61"/>
                    <a:pt x="77" y="58"/>
                    <a:pt x="77" y="54"/>
                  </a:cubicBezTo>
                  <a:close/>
                  <a:moveTo>
                    <a:pt x="8" y="54"/>
                  </a:moveTo>
                  <a:cubicBezTo>
                    <a:pt x="8" y="47"/>
                    <a:pt x="11" y="42"/>
                    <a:pt x="15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45"/>
                    <a:pt x="38" y="49"/>
                    <a:pt x="38" y="54"/>
                  </a:cubicBezTo>
                  <a:cubicBezTo>
                    <a:pt x="38" y="58"/>
                    <a:pt x="40" y="62"/>
                    <a:pt x="42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1" y="65"/>
                    <a:pt x="8" y="60"/>
                    <a:pt x="8" y="54"/>
                  </a:cubicBezTo>
                  <a:close/>
                  <a:moveTo>
                    <a:pt x="46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78"/>
                    <a:pt x="30" y="75"/>
                    <a:pt x="29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4"/>
                    <a:pt x="42" y="75"/>
                    <a:pt x="42" y="77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7"/>
                    <a:pt x="44" y="110"/>
                    <a:pt x="46" y="111"/>
                  </a:cubicBezTo>
                  <a:cubicBezTo>
                    <a:pt x="46" y="111"/>
                    <a:pt x="46" y="111"/>
                    <a:pt x="46" y="112"/>
                  </a:cubicBezTo>
                  <a:lnTo>
                    <a:pt x="46" y="115"/>
                  </a:lnTo>
                  <a:close/>
                  <a:moveTo>
                    <a:pt x="51" y="65"/>
                  </a:moveTo>
                  <a:cubicBezTo>
                    <a:pt x="50" y="65"/>
                    <a:pt x="50" y="65"/>
                    <a:pt x="50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6" y="65"/>
                    <a:pt x="42" y="60"/>
                    <a:pt x="42" y="54"/>
                  </a:cubicBezTo>
                  <a:cubicBezTo>
                    <a:pt x="42" y="47"/>
                    <a:pt x="46" y="42"/>
                    <a:pt x="50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8" y="42"/>
                    <a:pt x="65" y="39"/>
                    <a:pt x="71" y="34"/>
                  </a:cubicBezTo>
                  <a:cubicBezTo>
                    <a:pt x="70" y="40"/>
                    <a:pt x="69" y="47"/>
                    <a:pt x="69" y="54"/>
                  </a:cubicBezTo>
                  <a:cubicBezTo>
                    <a:pt x="69" y="60"/>
                    <a:pt x="70" y="67"/>
                    <a:pt x="71" y="73"/>
                  </a:cubicBezTo>
                  <a:cubicBezTo>
                    <a:pt x="65" y="68"/>
                    <a:pt x="58" y="65"/>
                    <a:pt x="51" y="65"/>
                  </a:cubicBezTo>
                  <a:close/>
                  <a:moveTo>
                    <a:pt x="96" y="100"/>
                  </a:moveTo>
                  <a:cubicBezTo>
                    <a:pt x="88" y="100"/>
                    <a:pt x="82" y="89"/>
                    <a:pt x="79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7" y="73"/>
                    <a:pt x="104" y="64"/>
                    <a:pt x="104" y="54"/>
                  </a:cubicBezTo>
                  <a:cubicBezTo>
                    <a:pt x="104" y="43"/>
                    <a:pt x="97" y="34"/>
                    <a:pt x="88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19"/>
                    <a:pt x="88" y="8"/>
                    <a:pt x="96" y="8"/>
                  </a:cubicBezTo>
                  <a:cubicBezTo>
                    <a:pt x="107" y="8"/>
                    <a:pt x="115" y="28"/>
                    <a:pt x="115" y="54"/>
                  </a:cubicBezTo>
                  <a:cubicBezTo>
                    <a:pt x="115" y="79"/>
                    <a:pt x="107" y="100"/>
                    <a:pt x="96" y="100"/>
                  </a:cubicBezTo>
                  <a:close/>
                  <a:moveTo>
                    <a:pt x="96" y="100"/>
                  </a:moveTo>
                  <a:cubicBezTo>
                    <a:pt x="96" y="100"/>
                    <a:pt x="96" y="100"/>
                    <a:pt x="96" y="10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155"/>
            <p:cNvSpPr>
              <a:spLocks/>
            </p:cNvSpPr>
            <p:nvPr/>
          </p:nvSpPr>
          <p:spPr bwMode="auto">
            <a:xfrm>
              <a:off x="5531542" y="2544132"/>
              <a:ext cx="193560" cy="132166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2" y="4"/>
                </a:cxn>
                <a:cxn ang="0">
                  <a:pos x="107" y="6"/>
                </a:cxn>
                <a:cxn ang="0">
                  <a:pos x="96" y="16"/>
                </a:cxn>
                <a:cxn ang="0">
                  <a:pos x="96" y="12"/>
                </a:cxn>
                <a:cxn ang="0">
                  <a:pos x="85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73"/>
                </a:cxn>
                <a:cxn ang="0">
                  <a:pos x="12" y="84"/>
                </a:cxn>
                <a:cxn ang="0">
                  <a:pos x="85" y="84"/>
                </a:cxn>
                <a:cxn ang="0">
                  <a:pos x="96" y="73"/>
                </a:cxn>
                <a:cxn ang="0">
                  <a:pos x="96" y="68"/>
                </a:cxn>
                <a:cxn ang="0">
                  <a:pos x="107" y="78"/>
                </a:cxn>
                <a:cxn ang="0">
                  <a:pos x="112" y="81"/>
                </a:cxn>
                <a:cxn ang="0">
                  <a:pos x="115" y="81"/>
                </a:cxn>
                <a:cxn ang="0">
                  <a:pos x="123" y="73"/>
                </a:cxn>
                <a:cxn ang="0">
                  <a:pos x="123" y="12"/>
                </a:cxn>
                <a:cxn ang="0">
                  <a:pos x="115" y="4"/>
                </a:cxn>
                <a:cxn ang="0">
                  <a:pos x="12" y="77"/>
                </a:cxn>
                <a:cxn ang="0">
                  <a:pos x="8" y="73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85" y="8"/>
                </a:cxn>
                <a:cxn ang="0">
                  <a:pos x="89" y="12"/>
                </a:cxn>
                <a:cxn ang="0">
                  <a:pos x="89" y="73"/>
                </a:cxn>
                <a:cxn ang="0">
                  <a:pos x="85" y="77"/>
                </a:cxn>
                <a:cxn ang="0">
                  <a:pos x="12" y="77"/>
                </a:cxn>
                <a:cxn ang="0">
                  <a:pos x="115" y="73"/>
                </a:cxn>
                <a:cxn ang="0">
                  <a:pos x="112" y="73"/>
                </a:cxn>
                <a:cxn ang="0">
                  <a:pos x="96" y="58"/>
                </a:cxn>
                <a:cxn ang="0">
                  <a:pos x="96" y="58"/>
                </a:cxn>
                <a:cxn ang="0">
                  <a:pos x="92" y="54"/>
                </a:cxn>
                <a:cxn ang="0">
                  <a:pos x="92" y="31"/>
                </a:cxn>
                <a:cxn ang="0">
                  <a:pos x="112" y="12"/>
                </a:cxn>
                <a:cxn ang="0">
                  <a:pos x="115" y="12"/>
                </a:cxn>
                <a:cxn ang="0">
                  <a:pos x="115" y="73"/>
                </a:cxn>
                <a:cxn ang="0">
                  <a:pos x="115" y="73"/>
                </a:cxn>
                <a:cxn ang="0">
                  <a:pos x="115" y="73"/>
                </a:cxn>
              </a:cxnLst>
              <a:rect l="0" t="0" r="r" b="b"/>
              <a:pathLst>
                <a:path w="123" h="84">
                  <a:moveTo>
                    <a:pt x="115" y="4"/>
                  </a:moveTo>
                  <a:cubicBezTo>
                    <a:pt x="112" y="4"/>
                    <a:pt x="112" y="4"/>
                    <a:pt x="112" y="4"/>
                  </a:cubicBezTo>
                  <a:cubicBezTo>
                    <a:pt x="110" y="4"/>
                    <a:pt x="108" y="5"/>
                    <a:pt x="107" y="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4"/>
                    <a:pt x="12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91" y="84"/>
                    <a:pt x="96" y="79"/>
                    <a:pt x="96" y="7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107" y="78"/>
                    <a:pt x="107" y="78"/>
                    <a:pt x="107" y="78"/>
                  </a:cubicBezTo>
                  <a:cubicBezTo>
                    <a:pt x="108" y="80"/>
                    <a:pt x="110" y="81"/>
                    <a:pt x="112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20" y="81"/>
                    <a:pt x="123" y="77"/>
                    <a:pt x="123" y="73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7"/>
                    <a:pt x="120" y="4"/>
                    <a:pt x="115" y="4"/>
                  </a:cubicBezTo>
                  <a:close/>
                  <a:moveTo>
                    <a:pt x="12" y="77"/>
                  </a:moveTo>
                  <a:cubicBezTo>
                    <a:pt x="10" y="77"/>
                    <a:pt x="8" y="75"/>
                    <a:pt x="8" y="7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8"/>
                    <a:pt x="12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9" y="9"/>
                    <a:pt x="89" y="12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5"/>
                    <a:pt x="87" y="77"/>
                    <a:pt x="85" y="77"/>
                  </a:cubicBezTo>
                  <a:lnTo>
                    <a:pt x="12" y="77"/>
                  </a:lnTo>
                  <a:close/>
                  <a:moveTo>
                    <a:pt x="115" y="73"/>
                  </a:moveTo>
                  <a:cubicBezTo>
                    <a:pt x="112" y="73"/>
                    <a:pt x="112" y="73"/>
                    <a:pt x="112" y="73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73"/>
                  </a:lnTo>
                  <a:close/>
                  <a:moveTo>
                    <a:pt x="115" y="73"/>
                  </a:moveTo>
                  <a:cubicBezTo>
                    <a:pt x="115" y="73"/>
                    <a:pt x="115" y="73"/>
                    <a:pt x="115" y="7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156"/>
            <p:cNvSpPr>
              <a:spLocks/>
            </p:cNvSpPr>
            <p:nvPr/>
          </p:nvSpPr>
          <p:spPr bwMode="auto">
            <a:xfrm>
              <a:off x="5211144" y="2665593"/>
              <a:ext cx="192706" cy="144954"/>
            </a:xfrm>
            <a:custGeom>
              <a:avLst/>
              <a:gdLst/>
              <a:ahLst/>
              <a:cxnLst>
                <a:cxn ang="0">
                  <a:pos x="101" y="2"/>
                </a:cxn>
                <a:cxn ang="0">
                  <a:pos x="27" y="0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61" y="92"/>
                </a:cxn>
                <a:cxn ang="0">
                  <a:pos x="121" y="32"/>
                </a:cxn>
                <a:cxn ang="0">
                  <a:pos x="120" y="22"/>
                </a:cxn>
                <a:cxn ang="0">
                  <a:pos x="86" y="14"/>
                </a:cxn>
                <a:cxn ang="0">
                  <a:pos x="93" y="8"/>
                </a:cxn>
                <a:cxn ang="0">
                  <a:pos x="76" y="27"/>
                </a:cxn>
                <a:cxn ang="0">
                  <a:pos x="93" y="27"/>
                </a:cxn>
                <a:cxn ang="0">
                  <a:pos x="73" y="25"/>
                </a:cxn>
                <a:cxn ang="0">
                  <a:pos x="75" y="9"/>
                </a:cxn>
                <a:cxn ang="0">
                  <a:pos x="70" y="27"/>
                </a:cxn>
                <a:cxn ang="0">
                  <a:pos x="61" y="20"/>
                </a:cxn>
                <a:cxn ang="0">
                  <a:pos x="70" y="8"/>
                </a:cxn>
                <a:cxn ang="0">
                  <a:pos x="53" y="8"/>
                </a:cxn>
                <a:cxn ang="0">
                  <a:pos x="58" y="17"/>
                </a:cxn>
                <a:cxn ang="0">
                  <a:pos x="40" y="16"/>
                </a:cxn>
                <a:cxn ang="0">
                  <a:pos x="58" y="17"/>
                </a:cxn>
                <a:cxn ang="0">
                  <a:pos x="30" y="27"/>
                </a:cxn>
                <a:cxn ang="0">
                  <a:pos x="47" y="27"/>
                </a:cxn>
                <a:cxn ang="0">
                  <a:pos x="37" y="14"/>
                </a:cxn>
                <a:cxn ang="0">
                  <a:pos x="43" y="8"/>
                </a:cxn>
                <a:cxn ang="0">
                  <a:pos x="34" y="17"/>
                </a:cxn>
                <a:cxn ang="0">
                  <a:pos x="8" y="27"/>
                </a:cxn>
                <a:cxn ang="0">
                  <a:pos x="11" y="31"/>
                </a:cxn>
                <a:cxn ang="0">
                  <a:pos x="49" y="71"/>
                </a:cxn>
                <a:cxn ang="0">
                  <a:pos x="29" y="31"/>
                </a:cxn>
                <a:cxn ang="0">
                  <a:pos x="57" y="78"/>
                </a:cxn>
                <a:cxn ang="0">
                  <a:pos x="52" y="31"/>
                </a:cxn>
                <a:cxn ang="0">
                  <a:pos x="61" y="79"/>
                </a:cxn>
                <a:cxn ang="0">
                  <a:pos x="65" y="78"/>
                </a:cxn>
                <a:cxn ang="0">
                  <a:pos x="94" y="31"/>
                </a:cxn>
                <a:cxn ang="0">
                  <a:pos x="74" y="71"/>
                </a:cxn>
                <a:cxn ang="0">
                  <a:pos x="112" y="31"/>
                </a:cxn>
                <a:cxn ang="0">
                  <a:pos x="99" y="27"/>
                </a:cxn>
                <a:cxn ang="0">
                  <a:pos x="97" y="9"/>
                </a:cxn>
                <a:cxn ang="0">
                  <a:pos x="99" y="27"/>
                </a:cxn>
                <a:cxn ang="0">
                  <a:pos x="99" y="27"/>
                </a:cxn>
              </a:cxnLst>
              <a:rect l="0" t="0" r="r" b="b"/>
              <a:pathLst>
                <a:path w="123" h="92">
                  <a:moveTo>
                    <a:pt x="120" y="2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1"/>
                    <a:pt x="59" y="92"/>
                    <a:pt x="61" y="92"/>
                  </a:cubicBezTo>
                  <a:cubicBezTo>
                    <a:pt x="64" y="92"/>
                    <a:pt x="66" y="91"/>
                    <a:pt x="67" y="90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3" y="29"/>
                    <a:pt x="123" y="27"/>
                  </a:cubicBezTo>
                  <a:cubicBezTo>
                    <a:pt x="123" y="25"/>
                    <a:pt x="122" y="23"/>
                    <a:pt x="120" y="22"/>
                  </a:cubicBezTo>
                  <a:close/>
                  <a:moveTo>
                    <a:pt x="93" y="8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79" y="8"/>
                    <a:pt x="79" y="8"/>
                    <a:pt x="79" y="8"/>
                  </a:cubicBezTo>
                  <a:lnTo>
                    <a:pt x="93" y="8"/>
                  </a:lnTo>
                  <a:close/>
                  <a:moveTo>
                    <a:pt x="93" y="27"/>
                  </a:moveTo>
                  <a:cubicBezTo>
                    <a:pt x="76" y="27"/>
                    <a:pt x="76" y="27"/>
                    <a:pt x="76" y="27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93" y="27"/>
                  </a:lnTo>
                  <a:close/>
                  <a:moveTo>
                    <a:pt x="83" y="16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5" y="9"/>
                    <a:pt x="75" y="9"/>
                    <a:pt x="75" y="9"/>
                  </a:cubicBezTo>
                  <a:lnTo>
                    <a:pt x="83" y="16"/>
                  </a:lnTo>
                  <a:close/>
                  <a:moveTo>
                    <a:pt x="70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61" y="20"/>
                    <a:pt x="61" y="20"/>
                    <a:pt x="61" y="20"/>
                  </a:cubicBezTo>
                  <a:lnTo>
                    <a:pt x="70" y="27"/>
                  </a:lnTo>
                  <a:close/>
                  <a:moveTo>
                    <a:pt x="70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70" y="8"/>
                  </a:lnTo>
                  <a:close/>
                  <a:moveTo>
                    <a:pt x="58" y="17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58" y="17"/>
                  </a:lnTo>
                  <a:close/>
                  <a:moveTo>
                    <a:pt x="47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7" y="27"/>
                  </a:lnTo>
                  <a:close/>
                  <a:moveTo>
                    <a:pt x="43" y="8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0" y="8"/>
                    <a:pt x="30" y="8"/>
                    <a:pt x="30" y="8"/>
                  </a:cubicBezTo>
                  <a:lnTo>
                    <a:pt x="43" y="8"/>
                  </a:lnTo>
                  <a:close/>
                  <a:moveTo>
                    <a:pt x="26" y="9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26" y="9"/>
                  </a:lnTo>
                  <a:close/>
                  <a:moveTo>
                    <a:pt x="11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49" y="71"/>
                    <a:pt x="49" y="71"/>
                    <a:pt x="49" y="71"/>
                  </a:cubicBezTo>
                  <a:lnTo>
                    <a:pt x="11" y="31"/>
                  </a:lnTo>
                  <a:close/>
                  <a:moveTo>
                    <a:pt x="29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7" y="78"/>
                    <a:pt x="57" y="78"/>
                    <a:pt x="57" y="78"/>
                  </a:cubicBezTo>
                  <a:lnTo>
                    <a:pt x="29" y="31"/>
                  </a:lnTo>
                  <a:close/>
                  <a:moveTo>
                    <a:pt x="52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1" y="79"/>
                    <a:pt x="61" y="79"/>
                    <a:pt x="61" y="79"/>
                  </a:cubicBezTo>
                  <a:lnTo>
                    <a:pt x="52" y="31"/>
                  </a:lnTo>
                  <a:close/>
                  <a:moveTo>
                    <a:pt x="65" y="78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94" y="31"/>
                    <a:pt x="94" y="31"/>
                    <a:pt x="94" y="31"/>
                  </a:cubicBezTo>
                  <a:lnTo>
                    <a:pt x="65" y="78"/>
                  </a:lnTo>
                  <a:close/>
                  <a:moveTo>
                    <a:pt x="74" y="71"/>
                  </a:moveTo>
                  <a:cubicBezTo>
                    <a:pt x="98" y="31"/>
                    <a:pt x="98" y="31"/>
                    <a:pt x="98" y="31"/>
                  </a:cubicBezTo>
                  <a:cubicBezTo>
                    <a:pt x="112" y="31"/>
                    <a:pt x="112" y="31"/>
                    <a:pt x="112" y="31"/>
                  </a:cubicBezTo>
                  <a:lnTo>
                    <a:pt x="74" y="71"/>
                  </a:lnTo>
                  <a:close/>
                  <a:moveTo>
                    <a:pt x="99" y="27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99" y="27"/>
                  </a:lnTo>
                  <a:close/>
                  <a:moveTo>
                    <a:pt x="99" y="27"/>
                  </a:moveTo>
                  <a:cubicBezTo>
                    <a:pt x="99" y="27"/>
                    <a:pt x="99" y="27"/>
                    <a:pt x="99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3" name="Group 157"/>
            <p:cNvGrpSpPr/>
            <p:nvPr/>
          </p:nvGrpSpPr>
          <p:grpSpPr>
            <a:xfrm>
              <a:off x="4896612" y="2493506"/>
              <a:ext cx="193560" cy="193558"/>
              <a:chOff x="8780463" y="1906588"/>
              <a:chExt cx="360363" cy="360363"/>
            </a:xfrm>
            <a:solidFill>
              <a:schemeClr val="bg1"/>
            </a:solidFill>
          </p:grpSpPr>
          <p:sp>
            <p:nvSpPr>
              <p:cNvPr id="74" name="Freeform: Shape 158"/>
              <p:cNvSpPr>
                <a:spLocks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59"/>
              <p:cNvSpPr>
                <a:spLocks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60"/>
              <p:cNvSpPr>
                <a:spLocks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61"/>
              <p:cNvSpPr>
                <a:spLocks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62"/>
              <p:cNvSpPr>
                <a:spLocks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63"/>
              <p:cNvSpPr>
                <a:spLocks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2" name="Group 166"/>
          <p:cNvGrpSpPr/>
          <p:nvPr/>
        </p:nvGrpSpPr>
        <p:grpSpPr>
          <a:xfrm>
            <a:off x="2763143" y="1257301"/>
            <a:ext cx="2050209" cy="2050184"/>
            <a:chOff x="3087031" y="1466082"/>
            <a:chExt cx="1686514" cy="1686494"/>
          </a:xfrm>
        </p:grpSpPr>
        <p:sp>
          <p:nvSpPr>
            <p:cNvPr id="14" name="Freeform: Shape 4"/>
            <p:cNvSpPr/>
            <p:nvPr/>
          </p:nvSpPr>
          <p:spPr>
            <a:xfrm>
              <a:off x="3166182" y="1563148"/>
              <a:ext cx="1492361" cy="14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101"/>
            <p:cNvGrpSpPr/>
            <p:nvPr/>
          </p:nvGrpSpPr>
          <p:grpSpPr>
            <a:xfrm>
              <a:off x="3087031" y="1466082"/>
              <a:ext cx="1686514" cy="1686494"/>
              <a:chOff x="3087031" y="1466082"/>
              <a:chExt cx="1686514" cy="1686494"/>
            </a:xfrm>
          </p:grpSpPr>
          <p:sp>
            <p:nvSpPr>
              <p:cNvPr id="48" name="Freeform: Shape 42"/>
              <p:cNvSpPr/>
              <p:nvPr/>
            </p:nvSpPr>
            <p:spPr>
              <a:xfrm>
                <a:off x="3457539" y="1565325"/>
                <a:ext cx="382651" cy="534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1" h="21600" extrusionOk="0">
                    <a:moveTo>
                      <a:pt x="16465" y="21600"/>
                    </a:moveTo>
                    <a:cubicBezTo>
                      <a:pt x="16465" y="21600"/>
                      <a:pt x="19586" y="13154"/>
                      <a:pt x="15342" y="7191"/>
                    </a:cubicBezTo>
                    <a:cubicBezTo>
                      <a:pt x="11102" y="1226"/>
                      <a:pt x="1106" y="0"/>
                      <a:pt x="1106" y="0"/>
                    </a:cubicBezTo>
                    <a:cubicBezTo>
                      <a:pt x="1106" y="0"/>
                      <a:pt x="-2014" y="8445"/>
                      <a:pt x="2226" y="14408"/>
                    </a:cubicBezTo>
                    <a:cubicBezTo>
                      <a:pt x="6468" y="20372"/>
                      <a:pt x="16465" y="21600"/>
                      <a:pt x="16465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43"/>
              <p:cNvSpPr/>
              <p:nvPr/>
            </p:nvSpPr>
            <p:spPr>
              <a:xfrm>
                <a:off x="3894210" y="1466082"/>
                <a:ext cx="342819" cy="614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2" h="21600" extrusionOk="0">
                    <a:moveTo>
                      <a:pt x="17828" y="12127"/>
                    </a:moveTo>
                    <a:cubicBezTo>
                      <a:pt x="19907" y="6163"/>
                      <a:pt x="12869" y="0"/>
                      <a:pt x="12869" y="0"/>
                    </a:cubicBezTo>
                    <a:cubicBezTo>
                      <a:pt x="12869" y="0"/>
                      <a:pt x="2462" y="3505"/>
                      <a:pt x="384" y="9470"/>
                    </a:cubicBezTo>
                    <a:cubicBezTo>
                      <a:pt x="-1693" y="15435"/>
                      <a:pt x="5342" y="21600"/>
                      <a:pt x="5342" y="21600"/>
                    </a:cubicBezTo>
                    <a:cubicBezTo>
                      <a:pt x="5342" y="21600"/>
                      <a:pt x="15751" y="18093"/>
                      <a:pt x="17828" y="12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4"/>
              <p:cNvSpPr/>
              <p:nvPr/>
            </p:nvSpPr>
            <p:spPr>
              <a:xfrm>
                <a:off x="4139010" y="1836590"/>
                <a:ext cx="534797" cy="382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71" extrusionOk="0">
                    <a:moveTo>
                      <a:pt x="14410" y="15343"/>
                    </a:moveTo>
                    <a:cubicBezTo>
                      <a:pt x="20374" y="11104"/>
                      <a:pt x="21600" y="1107"/>
                      <a:pt x="21600" y="1107"/>
                    </a:cubicBezTo>
                    <a:cubicBezTo>
                      <a:pt x="21600" y="1107"/>
                      <a:pt x="13157" y="-2014"/>
                      <a:pt x="7193" y="2226"/>
                    </a:cubicBezTo>
                    <a:cubicBezTo>
                      <a:pt x="1229" y="6468"/>
                      <a:pt x="0" y="16465"/>
                      <a:pt x="0" y="16465"/>
                    </a:cubicBezTo>
                    <a:cubicBezTo>
                      <a:pt x="0" y="16465"/>
                      <a:pt x="8446" y="19586"/>
                      <a:pt x="14410" y="15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45"/>
              <p:cNvSpPr/>
              <p:nvPr/>
            </p:nvSpPr>
            <p:spPr>
              <a:xfrm>
                <a:off x="4158859" y="2279878"/>
                <a:ext cx="614686" cy="342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08" extrusionOk="0">
                    <a:moveTo>
                      <a:pt x="0" y="5341"/>
                    </a:moveTo>
                    <a:cubicBezTo>
                      <a:pt x="0" y="5341"/>
                      <a:pt x="3507" y="15748"/>
                      <a:pt x="9473" y="17823"/>
                    </a:cubicBezTo>
                    <a:cubicBezTo>
                      <a:pt x="15437" y="19904"/>
                      <a:pt x="21600" y="12869"/>
                      <a:pt x="21600" y="12869"/>
                    </a:cubicBezTo>
                    <a:cubicBezTo>
                      <a:pt x="21600" y="12869"/>
                      <a:pt x="18093" y="2460"/>
                      <a:pt x="12130" y="384"/>
                    </a:cubicBezTo>
                    <a:cubicBezTo>
                      <a:pt x="6166" y="-1696"/>
                      <a:pt x="0" y="5341"/>
                      <a:pt x="0" y="5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46"/>
              <p:cNvSpPr/>
              <p:nvPr/>
            </p:nvSpPr>
            <p:spPr>
              <a:xfrm>
                <a:off x="4019918" y="2524678"/>
                <a:ext cx="382364" cy="534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8" h="21600" extrusionOk="0">
                    <a:moveTo>
                      <a:pt x="13856" y="5118"/>
                    </a:moveTo>
                    <a:cubicBezTo>
                      <a:pt x="8952" y="934"/>
                      <a:pt x="1139" y="0"/>
                      <a:pt x="1139" y="0"/>
                    </a:cubicBezTo>
                    <a:cubicBezTo>
                      <a:pt x="1139" y="0"/>
                      <a:pt x="-2075" y="8445"/>
                      <a:pt x="2295" y="14410"/>
                    </a:cubicBezTo>
                    <a:cubicBezTo>
                      <a:pt x="6663" y="20374"/>
                      <a:pt x="16962" y="21600"/>
                      <a:pt x="16962" y="21600"/>
                    </a:cubicBezTo>
                    <a:cubicBezTo>
                      <a:pt x="16962" y="21600"/>
                      <a:pt x="19525" y="14823"/>
                      <a:pt x="16919" y="9122"/>
                    </a:cubicBezTo>
                    <a:cubicBezTo>
                      <a:pt x="16616" y="8462"/>
                      <a:pt x="16261" y="7812"/>
                      <a:pt x="15808" y="7192"/>
                    </a:cubicBezTo>
                    <a:cubicBezTo>
                      <a:pt x="15244" y="6424"/>
                      <a:pt x="14580" y="5737"/>
                      <a:pt x="13856" y="5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47"/>
              <p:cNvSpPr/>
              <p:nvPr/>
            </p:nvSpPr>
            <p:spPr>
              <a:xfrm>
                <a:off x="3616329" y="2537910"/>
                <a:ext cx="342765" cy="614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09" h="21600" extrusionOk="0">
                    <a:moveTo>
                      <a:pt x="385" y="9473"/>
                    </a:moveTo>
                    <a:cubicBezTo>
                      <a:pt x="-1696" y="15435"/>
                      <a:pt x="5342" y="21600"/>
                      <a:pt x="5342" y="21600"/>
                    </a:cubicBezTo>
                    <a:cubicBezTo>
                      <a:pt x="5342" y="21600"/>
                      <a:pt x="15751" y="18094"/>
                      <a:pt x="17825" y="12131"/>
                    </a:cubicBezTo>
                    <a:cubicBezTo>
                      <a:pt x="19904" y="6164"/>
                      <a:pt x="12867" y="0"/>
                      <a:pt x="12867" y="0"/>
                    </a:cubicBezTo>
                    <a:cubicBezTo>
                      <a:pt x="12867" y="0"/>
                      <a:pt x="2460" y="3508"/>
                      <a:pt x="385" y="94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48"/>
              <p:cNvSpPr/>
              <p:nvPr/>
            </p:nvSpPr>
            <p:spPr>
              <a:xfrm>
                <a:off x="3186274" y="2398969"/>
                <a:ext cx="534809" cy="382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69" extrusionOk="0">
                    <a:moveTo>
                      <a:pt x="7192" y="2229"/>
                    </a:moveTo>
                    <a:cubicBezTo>
                      <a:pt x="1226" y="6466"/>
                      <a:pt x="0" y="16462"/>
                      <a:pt x="0" y="16462"/>
                    </a:cubicBezTo>
                    <a:cubicBezTo>
                      <a:pt x="0" y="16462"/>
                      <a:pt x="8443" y="19585"/>
                      <a:pt x="14407" y="15344"/>
                    </a:cubicBezTo>
                    <a:cubicBezTo>
                      <a:pt x="20373" y="11102"/>
                      <a:pt x="21600" y="1106"/>
                      <a:pt x="21600" y="1106"/>
                    </a:cubicBezTo>
                    <a:cubicBezTo>
                      <a:pt x="21600" y="1106"/>
                      <a:pt x="13154" y="-2015"/>
                      <a:pt x="7192" y="22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49"/>
              <p:cNvSpPr/>
              <p:nvPr/>
            </p:nvSpPr>
            <p:spPr>
              <a:xfrm>
                <a:off x="3087031" y="2001996"/>
                <a:ext cx="614665" cy="342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1" extrusionOk="0">
                    <a:moveTo>
                      <a:pt x="9470" y="17827"/>
                    </a:moveTo>
                    <a:cubicBezTo>
                      <a:pt x="15435" y="19905"/>
                      <a:pt x="21600" y="12870"/>
                      <a:pt x="21600" y="12870"/>
                    </a:cubicBezTo>
                    <a:cubicBezTo>
                      <a:pt x="21600" y="12870"/>
                      <a:pt x="18093" y="2461"/>
                      <a:pt x="12128" y="385"/>
                    </a:cubicBezTo>
                    <a:cubicBezTo>
                      <a:pt x="6164" y="-1695"/>
                      <a:pt x="0" y="5342"/>
                      <a:pt x="0" y="5342"/>
                    </a:cubicBezTo>
                    <a:cubicBezTo>
                      <a:pt x="0" y="5342"/>
                      <a:pt x="3506" y="15749"/>
                      <a:pt x="9470" y="178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50"/>
              <p:cNvSpPr/>
              <p:nvPr/>
            </p:nvSpPr>
            <p:spPr>
              <a:xfrm>
                <a:off x="3808199" y="2114472"/>
                <a:ext cx="98922" cy="13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0" h="21600" extrusionOk="0">
                    <a:moveTo>
                      <a:pt x="2229" y="14409"/>
                    </a:moveTo>
                    <a:cubicBezTo>
                      <a:pt x="6464" y="20374"/>
                      <a:pt x="16465" y="21600"/>
                      <a:pt x="16465" y="21600"/>
                    </a:cubicBezTo>
                    <a:cubicBezTo>
                      <a:pt x="16465" y="21600"/>
                      <a:pt x="19585" y="13156"/>
                      <a:pt x="15342" y="7192"/>
                    </a:cubicBezTo>
                    <a:cubicBezTo>
                      <a:pt x="11107" y="1234"/>
                      <a:pt x="1105" y="0"/>
                      <a:pt x="1105" y="0"/>
                    </a:cubicBezTo>
                    <a:cubicBezTo>
                      <a:pt x="1105" y="0"/>
                      <a:pt x="-2015" y="8448"/>
                      <a:pt x="2229" y="14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51"/>
              <p:cNvSpPr/>
              <p:nvPr/>
            </p:nvSpPr>
            <p:spPr>
              <a:xfrm>
                <a:off x="3920675" y="2094623"/>
                <a:ext cx="88572" cy="158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5" h="21600" extrusionOk="0">
                    <a:moveTo>
                      <a:pt x="17834" y="12126"/>
                    </a:moveTo>
                    <a:cubicBezTo>
                      <a:pt x="19904" y="6165"/>
                      <a:pt x="12875" y="0"/>
                      <a:pt x="12875" y="0"/>
                    </a:cubicBezTo>
                    <a:cubicBezTo>
                      <a:pt x="12875" y="0"/>
                      <a:pt x="2469" y="3506"/>
                      <a:pt x="384" y="9471"/>
                    </a:cubicBezTo>
                    <a:cubicBezTo>
                      <a:pt x="-1696" y="15437"/>
                      <a:pt x="5348" y="21600"/>
                      <a:pt x="5348" y="21600"/>
                    </a:cubicBezTo>
                    <a:cubicBezTo>
                      <a:pt x="5348" y="21600"/>
                      <a:pt x="15752" y="18094"/>
                      <a:pt x="17834" y="12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52"/>
              <p:cNvSpPr/>
              <p:nvPr/>
            </p:nvSpPr>
            <p:spPr>
              <a:xfrm>
                <a:off x="3986837" y="2187250"/>
                <a:ext cx="138188" cy="98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70" extrusionOk="0">
                    <a:moveTo>
                      <a:pt x="14408" y="15343"/>
                    </a:moveTo>
                    <a:cubicBezTo>
                      <a:pt x="20375" y="11102"/>
                      <a:pt x="21600" y="1109"/>
                      <a:pt x="21600" y="1109"/>
                    </a:cubicBezTo>
                    <a:cubicBezTo>
                      <a:pt x="21600" y="1109"/>
                      <a:pt x="13160" y="-2016"/>
                      <a:pt x="7191" y="2225"/>
                    </a:cubicBezTo>
                    <a:cubicBezTo>
                      <a:pt x="1233" y="6468"/>
                      <a:pt x="0" y="16463"/>
                      <a:pt x="0" y="16463"/>
                    </a:cubicBezTo>
                    <a:cubicBezTo>
                      <a:pt x="0" y="16463"/>
                      <a:pt x="8448" y="19584"/>
                      <a:pt x="14408" y="15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53"/>
              <p:cNvSpPr/>
              <p:nvPr/>
            </p:nvSpPr>
            <p:spPr>
              <a:xfrm>
                <a:off x="3986837" y="2299726"/>
                <a:ext cx="158877" cy="88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3" extrusionOk="0">
                    <a:moveTo>
                      <a:pt x="9472" y="17828"/>
                    </a:moveTo>
                    <a:cubicBezTo>
                      <a:pt x="15435" y="19910"/>
                      <a:pt x="21600" y="12871"/>
                      <a:pt x="21600" y="12871"/>
                    </a:cubicBezTo>
                    <a:cubicBezTo>
                      <a:pt x="21600" y="12871"/>
                      <a:pt x="18089" y="2466"/>
                      <a:pt x="12128" y="382"/>
                    </a:cubicBezTo>
                    <a:cubicBezTo>
                      <a:pt x="6165" y="-1690"/>
                      <a:pt x="0" y="5343"/>
                      <a:pt x="0" y="5343"/>
                    </a:cubicBezTo>
                    <a:cubicBezTo>
                      <a:pt x="0" y="5343"/>
                      <a:pt x="3509" y="15756"/>
                      <a:pt x="9472" y="178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54"/>
              <p:cNvSpPr/>
              <p:nvPr/>
            </p:nvSpPr>
            <p:spPr>
              <a:xfrm>
                <a:off x="3953756" y="2365888"/>
                <a:ext cx="98858" cy="13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2" h="21600" extrusionOk="0">
                    <a:moveTo>
                      <a:pt x="15352" y="7194"/>
                    </a:moveTo>
                    <a:cubicBezTo>
                      <a:pt x="11105" y="1226"/>
                      <a:pt x="1105" y="0"/>
                      <a:pt x="1105" y="0"/>
                    </a:cubicBezTo>
                    <a:cubicBezTo>
                      <a:pt x="1105" y="0"/>
                      <a:pt x="-2014" y="8444"/>
                      <a:pt x="2229" y="14408"/>
                    </a:cubicBezTo>
                    <a:cubicBezTo>
                      <a:pt x="6471" y="20371"/>
                      <a:pt x="16463" y="21600"/>
                      <a:pt x="16463" y="21600"/>
                    </a:cubicBezTo>
                    <a:cubicBezTo>
                      <a:pt x="16463" y="21600"/>
                      <a:pt x="19586" y="13156"/>
                      <a:pt x="15352" y="71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55"/>
              <p:cNvSpPr/>
              <p:nvPr/>
            </p:nvSpPr>
            <p:spPr>
              <a:xfrm>
                <a:off x="3847896" y="2372504"/>
                <a:ext cx="88586" cy="15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3" h="21600" extrusionOk="0">
                    <a:moveTo>
                      <a:pt x="17829" y="12133"/>
                    </a:moveTo>
                    <a:cubicBezTo>
                      <a:pt x="19905" y="6167"/>
                      <a:pt x="12871" y="0"/>
                      <a:pt x="12871" y="0"/>
                    </a:cubicBezTo>
                    <a:cubicBezTo>
                      <a:pt x="12871" y="0"/>
                      <a:pt x="2461" y="3505"/>
                      <a:pt x="385" y="9472"/>
                    </a:cubicBezTo>
                    <a:cubicBezTo>
                      <a:pt x="-1695" y="15439"/>
                      <a:pt x="5337" y="21600"/>
                      <a:pt x="5337" y="21600"/>
                    </a:cubicBezTo>
                    <a:cubicBezTo>
                      <a:pt x="5337" y="21600"/>
                      <a:pt x="15750" y="18098"/>
                      <a:pt x="17829" y="121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56"/>
              <p:cNvSpPr/>
              <p:nvPr/>
            </p:nvSpPr>
            <p:spPr>
              <a:xfrm>
                <a:off x="3735420" y="2332807"/>
                <a:ext cx="138179" cy="98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68" extrusionOk="0">
                    <a:moveTo>
                      <a:pt x="14406" y="15344"/>
                    </a:moveTo>
                    <a:cubicBezTo>
                      <a:pt x="20373" y="11098"/>
                      <a:pt x="21600" y="1105"/>
                      <a:pt x="21600" y="1105"/>
                    </a:cubicBezTo>
                    <a:cubicBezTo>
                      <a:pt x="21600" y="1105"/>
                      <a:pt x="13153" y="-2015"/>
                      <a:pt x="7197" y="2230"/>
                    </a:cubicBezTo>
                    <a:cubicBezTo>
                      <a:pt x="1226" y="6465"/>
                      <a:pt x="0" y="16457"/>
                      <a:pt x="0" y="16457"/>
                    </a:cubicBezTo>
                    <a:cubicBezTo>
                      <a:pt x="0" y="16457"/>
                      <a:pt x="8439" y="19585"/>
                      <a:pt x="14406" y="15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57"/>
              <p:cNvSpPr/>
              <p:nvPr/>
            </p:nvSpPr>
            <p:spPr>
              <a:xfrm>
                <a:off x="3708955" y="2226948"/>
                <a:ext cx="158845" cy="88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1" extrusionOk="0">
                    <a:moveTo>
                      <a:pt x="21600" y="12869"/>
                    </a:moveTo>
                    <a:cubicBezTo>
                      <a:pt x="21600" y="12869"/>
                      <a:pt x="18095" y="2468"/>
                      <a:pt x="12130" y="384"/>
                    </a:cubicBezTo>
                    <a:cubicBezTo>
                      <a:pt x="6162" y="-1695"/>
                      <a:pt x="0" y="5346"/>
                      <a:pt x="0" y="5346"/>
                    </a:cubicBezTo>
                    <a:cubicBezTo>
                      <a:pt x="0" y="5346"/>
                      <a:pt x="3506" y="15752"/>
                      <a:pt x="9470" y="17828"/>
                    </a:cubicBezTo>
                    <a:cubicBezTo>
                      <a:pt x="15434" y="19905"/>
                      <a:pt x="21600" y="12869"/>
                      <a:pt x="21600" y="12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Freeform: Shape 105"/>
            <p:cNvSpPr>
              <a:spLocks/>
            </p:cNvSpPr>
            <p:nvPr/>
          </p:nvSpPr>
          <p:spPr bwMode="auto">
            <a:xfrm>
              <a:off x="3338678" y="2071166"/>
              <a:ext cx="129952" cy="189096"/>
            </a:xfrm>
            <a:custGeom>
              <a:avLst/>
              <a:gdLst/>
              <a:ahLst/>
              <a:cxnLst>
                <a:cxn ang="0">
                  <a:pos x="38" y="109"/>
                </a:cxn>
                <a:cxn ang="0">
                  <a:pos x="40" y="107"/>
                </a:cxn>
                <a:cxn ang="0">
                  <a:pos x="44" y="107"/>
                </a:cxn>
                <a:cxn ang="0">
                  <a:pos x="46" y="109"/>
                </a:cxn>
                <a:cxn ang="0">
                  <a:pos x="44" y="111"/>
                </a:cxn>
                <a:cxn ang="0">
                  <a:pos x="40" y="111"/>
                </a:cxn>
                <a:cxn ang="0">
                  <a:pos x="38" y="109"/>
                </a:cxn>
                <a:cxn ang="0">
                  <a:pos x="48" y="12"/>
                </a:cxn>
                <a:cxn ang="0">
                  <a:pos x="37" y="12"/>
                </a:cxn>
                <a:cxn ang="0">
                  <a:pos x="35" y="14"/>
                </a:cxn>
                <a:cxn ang="0">
                  <a:pos x="37" y="15"/>
                </a:cxn>
                <a:cxn ang="0">
                  <a:pos x="48" y="15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85" y="12"/>
                </a:cxn>
                <a:cxn ang="0">
                  <a:pos x="85" y="111"/>
                </a:cxn>
                <a:cxn ang="0">
                  <a:pos x="73" y="123"/>
                </a:cxn>
                <a:cxn ang="0">
                  <a:pos x="12" y="123"/>
                </a:cxn>
                <a:cxn ang="0">
                  <a:pos x="0" y="111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73" y="0"/>
                </a:cxn>
                <a:cxn ang="0">
                  <a:pos x="85" y="12"/>
                </a:cxn>
                <a:cxn ang="0">
                  <a:pos x="77" y="104"/>
                </a:cxn>
                <a:cxn ang="0">
                  <a:pos x="8" y="104"/>
                </a:cxn>
                <a:cxn ang="0">
                  <a:pos x="8" y="111"/>
                </a:cxn>
                <a:cxn ang="0">
                  <a:pos x="12" y="115"/>
                </a:cxn>
                <a:cxn ang="0">
                  <a:pos x="73" y="115"/>
                </a:cxn>
                <a:cxn ang="0">
                  <a:pos x="77" y="111"/>
                </a:cxn>
                <a:cxn ang="0">
                  <a:pos x="77" y="104"/>
                </a:cxn>
                <a:cxn ang="0">
                  <a:pos x="77" y="23"/>
                </a:cxn>
                <a:cxn ang="0">
                  <a:pos x="8" y="23"/>
                </a:cxn>
                <a:cxn ang="0">
                  <a:pos x="8" y="100"/>
                </a:cxn>
                <a:cxn ang="0">
                  <a:pos x="77" y="100"/>
                </a:cxn>
                <a:cxn ang="0">
                  <a:pos x="77" y="23"/>
                </a:cxn>
                <a:cxn ang="0">
                  <a:pos x="77" y="12"/>
                </a:cxn>
                <a:cxn ang="0">
                  <a:pos x="73" y="8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8" y="19"/>
                </a:cxn>
                <a:cxn ang="0">
                  <a:pos x="77" y="19"/>
                </a:cxn>
                <a:cxn ang="0">
                  <a:pos x="77" y="12"/>
                </a:cxn>
                <a:cxn ang="0">
                  <a:pos x="77" y="12"/>
                </a:cxn>
                <a:cxn ang="0">
                  <a:pos x="77" y="12"/>
                </a:cxn>
              </a:cxnLst>
              <a:rect l="0" t="0" r="r" b="b"/>
              <a:pathLst>
                <a:path w="85" h="123">
                  <a:moveTo>
                    <a:pt x="38" y="109"/>
                  </a:moveTo>
                  <a:cubicBezTo>
                    <a:pt x="38" y="108"/>
                    <a:pt x="39" y="107"/>
                    <a:pt x="40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5" y="107"/>
                    <a:pt x="46" y="108"/>
                    <a:pt x="46" y="109"/>
                  </a:cubicBezTo>
                  <a:cubicBezTo>
                    <a:pt x="46" y="110"/>
                    <a:pt x="45" y="111"/>
                    <a:pt x="44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1"/>
                    <a:pt x="38" y="110"/>
                    <a:pt x="38" y="109"/>
                  </a:cubicBezTo>
                  <a:close/>
                  <a:moveTo>
                    <a:pt x="48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5" y="12"/>
                    <a:pt x="35" y="14"/>
                  </a:cubicBezTo>
                  <a:cubicBezTo>
                    <a:pt x="35" y="15"/>
                    <a:pt x="36" y="15"/>
                    <a:pt x="37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5"/>
                    <a:pt x="50" y="15"/>
                    <a:pt x="50" y="14"/>
                  </a:cubicBezTo>
                  <a:cubicBezTo>
                    <a:pt x="50" y="12"/>
                    <a:pt x="49" y="12"/>
                    <a:pt x="48" y="12"/>
                  </a:cubicBezTo>
                  <a:close/>
                  <a:moveTo>
                    <a:pt x="85" y="12"/>
                  </a:moveTo>
                  <a:cubicBezTo>
                    <a:pt x="85" y="111"/>
                    <a:pt x="85" y="111"/>
                    <a:pt x="85" y="111"/>
                  </a:cubicBezTo>
                  <a:cubicBezTo>
                    <a:pt x="85" y="118"/>
                    <a:pt x="79" y="123"/>
                    <a:pt x="73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18"/>
                    <a:pt x="0" y="1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5" y="5"/>
                    <a:pt x="85" y="12"/>
                  </a:cubicBezTo>
                  <a:close/>
                  <a:moveTo>
                    <a:pt x="77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10" y="115"/>
                    <a:pt x="12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5" y="115"/>
                    <a:pt x="77" y="113"/>
                    <a:pt x="77" y="111"/>
                  </a:cubicBezTo>
                  <a:lnTo>
                    <a:pt x="77" y="104"/>
                  </a:lnTo>
                  <a:close/>
                  <a:moveTo>
                    <a:pt x="77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7" y="100"/>
                    <a:pt x="77" y="100"/>
                    <a:pt x="77" y="100"/>
                  </a:cubicBezTo>
                  <a:lnTo>
                    <a:pt x="77" y="23"/>
                  </a:lnTo>
                  <a:close/>
                  <a:moveTo>
                    <a:pt x="77" y="12"/>
                  </a:moveTo>
                  <a:cubicBezTo>
                    <a:pt x="77" y="9"/>
                    <a:pt x="75" y="8"/>
                    <a:pt x="7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9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12"/>
                  </a:lnTo>
                  <a:close/>
                  <a:moveTo>
                    <a:pt x="77" y="12"/>
                  </a:moveTo>
                  <a:cubicBezTo>
                    <a:pt x="77" y="12"/>
                    <a:pt x="77" y="12"/>
                    <a:pt x="77" y="1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106"/>
            <p:cNvGrpSpPr/>
            <p:nvPr/>
          </p:nvGrpSpPr>
          <p:grpSpPr>
            <a:xfrm>
              <a:off x="3601424" y="1742596"/>
              <a:ext cx="128289" cy="189105"/>
              <a:chOff x="4914900" y="1211263"/>
              <a:chExt cx="244475" cy="360363"/>
            </a:xfrm>
            <a:solidFill>
              <a:schemeClr val="bg1"/>
            </a:solidFill>
          </p:grpSpPr>
          <p:sp>
            <p:nvSpPr>
              <p:cNvPr id="39" name="Freeform: Shape 107"/>
              <p:cNvSpPr>
                <a:spLocks/>
              </p:cNvSpPr>
              <p:nvPr/>
            </p:nvSpPr>
            <p:spPr bwMode="auto">
              <a:xfrm>
                <a:off x="5013325" y="1314451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08"/>
              <p:cNvSpPr>
                <a:spLocks/>
              </p:cNvSpPr>
              <p:nvPr/>
            </p:nvSpPr>
            <p:spPr bwMode="auto">
              <a:xfrm>
                <a:off x="5013325" y="1449388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09"/>
              <p:cNvSpPr>
                <a:spLocks/>
              </p:cNvSpPr>
              <p:nvPr/>
            </p:nvSpPr>
            <p:spPr bwMode="auto">
              <a:xfrm>
                <a:off x="4946650" y="1381126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110"/>
              <p:cNvSpPr>
                <a:spLocks/>
              </p:cNvSpPr>
              <p:nvPr/>
            </p:nvSpPr>
            <p:spPr bwMode="auto">
              <a:xfrm>
                <a:off x="5081588" y="1381126"/>
                <a:ext cx="22225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11"/>
              <p:cNvSpPr>
                <a:spLocks/>
              </p:cNvSpPr>
              <p:nvPr/>
            </p:nvSpPr>
            <p:spPr bwMode="auto">
              <a:xfrm>
                <a:off x="4967288" y="1428751"/>
                <a:ext cx="20638" cy="22225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12"/>
              <p:cNvSpPr>
                <a:spLocks/>
              </p:cNvSpPr>
              <p:nvPr/>
            </p:nvSpPr>
            <p:spPr bwMode="auto">
              <a:xfrm>
                <a:off x="4967288" y="1331913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13"/>
              <p:cNvSpPr>
                <a:spLocks/>
              </p:cNvSpPr>
              <p:nvPr/>
            </p:nvSpPr>
            <p:spPr bwMode="auto">
              <a:xfrm>
                <a:off x="5060950" y="1428751"/>
                <a:ext cx="22225" cy="22225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14"/>
              <p:cNvSpPr>
                <a:spLocks/>
              </p:cNvSpPr>
              <p:nvPr/>
            </p:nvSpPr>
            <p:spPr bwMode="auto">
              <a:xfrm>
                <a:off x="4914900" y="1211263"/>
                <a:ext cx="244475" cy="360363"/>
              </a:xfrm>
              <a:custGeom>
                <a:avLst/>
                <a:gdLst/>
                <a:ahLst/>
                <a:cxnLst>
                  <a:cxn ang="0">
                    <a:pos x="76" y="54"/>
                  </a:cxn>
                  <a:cxn ang="0">
                    <a:pos x="76" y="54"/>
                  </a:cxn>
                  <a:cxn ang="0">
                    <a:pos x="67" y="36"/>
                  </a:cxn>
                  <a:cxn ang="0">
                    <a:pos x="61" y="6"/>
                  </a:cxn>
                  <a:cxn ang="0">
                    <a:pos x="54" y="0"/>
                  </a:cxn>
                  <a:cxn ang="0">
                    <a:pos x="23" y="0"/>
                  </a:cxn>
                  <a:cxn ang="0">
                    <a:pos x="15" y="6"/>
                  </a:cxn>
                  <a:cxn ang="0">
                    <a:pos x="10" y="35"/>
                  </a:cxn>
                  <a:cxn ang="0">
                    <a:pos x="0" y="61"/>
                  </a:cxn>
                  <a:cxn ang="0">
                    <a:pos x="10" y="87"/>
                  </a:cxn>
                  <a:cxn ang="0">
                    <a:pos x="15" y="117"/>
                  </a:cxn>
                  <a:cxn ang="0">
                    <a:pos x="23" y="123"/>
                  </a:cxn>
                  <a:cxn ang="0">
                    <a:pos x="53" y="123"/>
                  </a:cxn>
                  <a:cxn ang="0">
                    <a:pos x="61" y="117"/>
                  </a:cxn>
                  <a:cxn ang="0">
                    <a:pos x="66" y="87"/>
                  </a:cxn>
                  <a:cxn ang="0">
                    <a:pos x="76" y="69"/>
                  </a:cxn>
                  <a:cxn ang="0">
                    <a:pos x="76" y="69"/>
                  </a:cxn>
                  <a:cxn ang="0">
                    <a:pos x="84" y="61"/>
                  </a:cxn>
                  <a:cxn ang="0">
                    <a:pos x="76" y="54"/>
                  </a:cxn>
                  <a:cxn ang="0">
                    <a:pos x="23" y="8"/>
                  </a:cxn>
                  <a:cxn ang="0">
                    <a:pos x="54" y="8"/>
                  </a:cxn>
                  <a:cxn ang="0">
                    <a:pos x="58" y="28"/>
                  </a:cxn>
                  <a:cxn ang="0">
                    <a:pos x="38" y="23"/>
                  </a:cxn>
                  <a:cxn ang="0">
                    <a:pos x="19" y="28"/>
                  </a:cxn>
                  <a:cxn ang="0">
                    <a:pos x="23" y="8"/>
                  </a:cxn>
                  <a:cxn ang="0">
                    <a:pos x="53" y="115"/>
                  </a:cxn>
                  <a:cxn ang="0">
                    <a:pos x="23" y="115"/>
                  </a:cxn>
                  <a:cxn ang="0">
                    <a:pos x="19" y="95"/>
                  </a:cxn>
                  <a:cxn ang="0">
                    <a:pos x="38" y="100"/>
                  </a:cxn>
                  <a:cxn ang="0">
                    <a:pos x="57" y="95"/>
                  </a:cxn>
                  <a:cxn ang="0">
                    <a:pos x="53" y="115"/>
                  </a:cxn>
                  <a:cxn ang="0">
                    <a:pos x="38" y="92"/>
                  </a:cxn>
                  <a:cxn ang="0">
                    <a:pos x="7" y="61"/>
                  </a:cxn>
                  <a:cxn ang="0">
                    <a:pos x="38" y="31"/>
                  </a:cxn>
                  <a:cxn ang="0">
                    <a:pos x="69" y="61"/>
                  </a:cxn>
                  <a:cxn ang="0">
                    <a:pos x="38" y="92"/>
                  </a:cxn>
                  <a:cxn ang="0">
                    <a:pos x="38" y="92"/>
                  </a:cxn>
                  <a:cxn ang="0">
                    <a:pos x="38" y="92"/>
                  </a:cxn>
                </a:cxnLst>
                <a:rect l="0" t="0" r="r" b="b"/>
                <a:pathLst>
                  <a:path w="84" h="123">
                    <a:moveTo>
                      <a:pt x="76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4" y="47"/>
                      <a:pt x="71" y="41"/>
                      <a:pt x="67" y="3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7" y="0"/>
                      <a:pt x="5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6" y="3"/>
                      <a:pt x="15" y="6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4" y="42"/>
                      <a:pt x="0" y="51"/>
                      <a:pt x="0" y="61"/>
                    </a:cubicBezTo>
                    <a:cubicBezTo>
                      <a:pt x="0" y="71"/>
                      <a:pt x="3" y="80"/>
                      <a:pt x="10" y="8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16" y="120"/>
                      <a:pt x="19" y="123"/>
                      <a:pt x="23" y="123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7" y="123"/>
                      <a:pt x="60" y="120"/>
                      <a:pt x="61" y="117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71" y="82"/>
                      <a:pt x="74" y="76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81" y="69"/>
                      <a:pt x="84" y="66"/>
                      <a:pt x="84" y="61"/>
                    </a:cubicBezTo>
                    <a:cubicBezTo>
                      <a:pt x="84" y="57"/>
                      <a:pt x="81" y="54"/>
                      <a:pt x="76" y="54"/>
                    </a:cubicBezTo>
                    <a:close/>
                    <a:moveTo>
                      <a:pt x="23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2" y="25"/>
                      <a:pt x="45" y="23"/>
                      <a:pt x="38" y="23"/>
                    </a:cubicBezTo>
                    <a:cubicBezTo>
                      <a:pt x="31" y="23"/>
                      <a:pt x="25" y="25"/>
                      <a:pt x="19" y="28"/>
                    </a:cubicBezTo>
                    <a:lnTo>
                      <a:pt x="23" y="8"/>
                    </a:lnTo>
                    <a:close/>
                    <a:moveTo>
                      <a:pt x="53" y="115"/>
                    </a:moveTo>
                    <a:cubicBezTo>
                      <a:pt x="23" y="115"/>
                      <a:pt x="23" y="115"/>
                      <a:pt x="23" y="115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24" y="98"/>
                      <a:pt x="31" y="100"/>
                      <a:pt x="38" y="100"/>
                    </a:cubicBezTo>
                    <a:cubicBezTo>
                      <a:pt x="45" y="100"/>
                      <a:pt x="51" y="98"/>
                      <a:pt x="57" y="95"/>
                    </a:cubicBezTo>
                    <a:lnTo>
                      <a:pt x="53" y="115"/>
                    </a:lnTo>
                    <a:close/>
                    <a:moveTo>
                      <a:pt x="38" y="92"/>
                    </a:moveTo>
                    <a:cubicBezTo>
                      <a:pt x="21" y="92"/>
                      <a:pt x="7" y="78"/>
                      <a:pt x="7" y="61"/>
                    </a:cubicBezTo>
                    <a:cubicBezTo>
                      <a:pt x="7" y="45"/>
                      <a:pt x="21" y="31"/>
                      <a:pt x="38" y="31"/>
                    </a:cubicBezTo>
                    <a:cubicBezTo>
                      <a:pt x="55" y="31"/>
                      <a:pt x="69" y="45"/>
                      <a:pt x="69" y="61"/>
                    </a:cubicBezTo>
                    <a:cubicBezTo>
                      <a:pt x="69" y="78"/>
                      <a:pt x="55" y="92"/>
                      <a:pt x="38" y="92"/>
                    </a:cubicBezTo>
                    <a:close/>
                    <a:moveTo>
                      <a:pt x="38" y="92"/>
                    </a:moveTo>
                    <a:cubicBezTo>
                      <a:pt x="38" y="92"/>
                      <a:pt x="38" y="92"/>
                      <a:pt x="38" y="9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15"/>
              <p:cNvSpPr>
                <a:spLocks/>
              </p:cNvSpPr>
              <p:nvPr/>
            </p:nvSpPr>
            <p:spPr bwMode="auto">
              <a:xfrm>
                <a:off x="5013325" y="1335088"/>
                <a:ext cx="68263" cy="6667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1" y="0"/>
                  </a:cxn>
                  <a:cxn ang="0">
                    <a:pos x="1" y="17"/>
                  </a:cxn>
                  <a:cxn ang="0">
                    <a:pos x="0" y="20"/>
                  </a:cxn>
                  <a:cxn ang="0">
                    <a:pos x="1" y="22"/>
                  </a:cxn>
                  <a:cxn ang="0">
                    <a:pos x="4" y="23"/>
                  </a:cxn>
                  <a:cxn ang="0">
                    <a:pos x="7" y="22"/>
                  </a:cxn>
                  <a:cxn ang="0">
                    <a:pos x="14" y="14"/>
                  </a:cxn>
                  <a:cxn ang="0">
                    <a:pos x="23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3" h="23">
                    <a:moveTo>
                      <a:pt x="23" y="0"/>
                    </a:moveTo>
                    <a:cubicBezTo>
                      <a:pt x="22" y="0"/>
                      <a:pt x="22" y="0"/>
                      <a:pt x="21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5" y="23"/>
                      <a:pt x="6" y="23"/>
                      <a:pt x="7" y="2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Freeform: Shape 116"/>
            <p:cNvSpPr>
              <a:spLocks/>
            </p:cNvSpPr>
            <p:nvPr/>
          </p:nvSpPr>
          <p:spPr bwMode="auto">
            <a:xfrm>
              <a:off x="3986815" y="1685256"/>
              <a:ext cx="189096" cy="137450"/>
            </a:xfrm>
            <a:custGeom>
              <a:avLst/>
              <a:gdLst/>
              <a:ahLst/>
              <a:cxnLst>
                <a:cxn ang="0">
                  <a:pos x="100" y="32"/>
                </a:cxn>
                <a:cxn ang="0">
                  <a:pos x="65" y="0"/>
                </a:cxn>
                <a:cxn ang="0">
                  <a:pos x="34" y="20"/>
                </a:cxn>
                <a:cxn ang="0">
                  <a:pos x="29" y="20"/>
                </a:cxn>
                <a:cxn ang="0">
                  <a:pos x="12" y="37"/>
                </a:cxn>
                <a:cxn ang="0">
                  <a:pos x="13" y="42"/>
                </a:cxn>
                <a:cxn ang="0">
                  <a:pos x="0" y="64"/>
                </a:cxn>
                <a:cxn ang="0">
                  <a:pos x="25" y="89"/>
                </a:cxn>
                <a:cxn ang="0">
                  <a:pos x="94" y="89"/>
                </a:cxn>
                <a:cxn ang="0">
                  <a:pos x="123" y="60"/>
                </a:cxn>
                <a:cxn ang="0">
                  <a:pos x="100" y="32"/>
                </a:cxn>
                <a:cxn ang="0">
                  <a:pos x="94" y="81"/>
                </a:cxn>
                <a:cxn ang="0">
                  <a:pos x="94" y="81"/>
                </a:cxn>
                <a:cxn ang="0">
                  <a:pos x="25" y="81"/>
                </a:cxn>
                <a:cxn ang="0">
                  <a:pos x="8" y="64"/>
                </a:cxn>
                <a:cxn ang="0">
                  <a:pos x="16" y="49"/>
                </a:cxn>
                <a:cxn ang="0">
                  <a:pos x="20" y="40"/>
                </a:cxn>
                <a:cxn ang="0">
                  <a:pos x="19" y="37"/>
                </a:cxn>
                <a:cxn ang="0">
                  <a:pos x="29" y="27"/>
                </a:cxn>
                <a:cxn ang="0">
                  <a:pos x="34" y="28"/>
                </a:cxn>
                <a:cxn ang="0">
                  <a:pos x="41" y="24"/>
                </a:cxn>
                <a:cxn ang="0">
                  <a:pos x="65" y="8"/>
                </a:cxn>
                <a:cxn ang="0">
                  <a:pos x="92" y="32"/>
                </a:cxn>
                <a:cxn ang="0">
                  <a:pos x="98" y="39"/>
                </a:cxn>
                <a:cxn ang="0">
                  <a:pos x="115" y="60"/>
                </a:cxn>
                <a:cxn ang="0">
                  <a:pos x="94" y="81"/>
                </a:cxn>
                <a:cxn ang="0">
                  <a:pos x="94" y="81"/>
                </a:cxn>
                <a:cxn ang="0">
                  <a:pos x="94" y="81"/>
                </a:cxn>
              </a:cxnLst>
              <a:rect l="0" t="0" r="r" b="b"/>
              <a:pathLst>
                <a:path w="123" h="89">
                  <a:moveTo>
                    <a:pt x="100" y="32"/>
                  </a:moveTo>
                  <a:cubicBezTo>
                    <a:pt x="98" y="14"/>
                    <a:pt x="83" y="0"/>
                    <a:pt x="65" y="0"/>
                  </a:cubicBezTo>
                  <a:cubicBezTo>
                    <a:pt x="51" y="0"/>
                    <a:pt x="40" y="9"/>
                    <a:pt x="34" y="20"/>
                  </a:cubicBezTo>
                  <a:cubicBezTo>
                    <a:pt x="32" y="20"/>
                    <a:pt x="31" y="20"/>
                    <a:pt x="29" y="20"/>
                  </a:cubicBezTo>
                  <a:cubicBezTo>
                    <a:pt x="19" y="20"/>
                    <a:pt x="12" y="27"/>
                    <a:pt x="12" y="37"/>
                  </a:cubicBezTo>
                  <a:cubicBezTo>
                    <a:pt x="12" y="39"/>
                    <a:pt x="12" y="40"/>
                    <a:pt x="13" y="42"/>
                  </a:cubicBezTo>
                  <a:cubicBezTo>
                    <a:pt x="5" y="47"/>
                    <a:pt x="0" y="54"/>
                    <a:pt x="0" y="64"/>
                  </a:cubicBezTo>
                  <a:cubicBezTo>
                    <a:pt x="0" y="77"/>
                    <a:pt x="11" y="89"/>
                    <a:pt x="25" y="89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110" y="89"/>
                    <a:pt x="123" y="76"/>
                    <a:pt x="123" y="60"/>
                  </a:cubicBezTo>
                  <a:cubicBezTo>
                    <a:pt x="123" y="46"/>
                    <a:pt x="113" y="34"/>
                    <a:pt x="100" y="32"/>
                  </a:cubicBezTo>
                  <a:close/>
                  <a:moveTo>
                    <a:pt x="94" y="81"/>
                  </a:moveTo>
                  <a:cubicBezTo>
                    <a:pt x="94" y="81"/>
                    <a:pt x="94" y="81"/>
                    <a:pt x="94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16" y="81"/>
                    <a:pt x="8" y="73"/>
                    <a:pt x="8" y="64"/>
                  </a:cubicBezTo>
                  <a:cubicBezTo>
                    <a:pt x="8" y="58"/>
                    <a:pt x="11" y="52"/>
                    <a:pt x="16" y="49"/>
                  </a:cubicBezTo>
                  <a:cubicBezTo>
                    <a:pt x="22" y="46"/>
                    <a:pt x="22" y="45"/>
                    <a:pt x="20" y="40"/>
                  </a:cubicBezTo>
                  <a:cubicBezTo>
                    <a:pt x="20" y="39"/>
                    <a:pt x="19" y="38"/>
                    <a:pt x="19" y="37"/>
                  </a:cubicBezTo>
                  <a:cubicBezTo>
                    <a:pt x="19" y="32"/>
                    <a:pt x="24" y="27"/>
                    <a:pt x="29" y="27"/>
                  </a:cubicBezTo>
                  <a:cubicBezTo>
                    <a:pt x="29" y="27"/>
                    <a:pt x="31" y="27"/>
                    <a:pt x="34" y="28"/>
                  </a:cubicBezTo>
                  <a:cubicBezTo>
                    <a:pt x="39" y="30"/>
                    <a:pt x="39" y="28"/>
                    <a:pt x="41" y="24"/>
                  </a:cubicBezTo>
                  <a:cubicBezTo>
                    <a:pt x="46" y="14"/>
                    <a:pt x="55" y="8"/>
                    <a:pt x="65" y="8"/>
                  </a:cubicBezTo>
                  <a:cubicBezTo>
                    <a:pt x="79" y="8"/>
                    <a:pt x="91" y="18"/>
                    <a:pt x="92" y="32"/>
                  </a:cubicBezTo>
                  <a:cubicBezTo>
                    <a:pt x="92" y="38"/>
                    <a:pt x="92" y="38"/>
                    <a:pt x="98" y="39"/>
                  </a:cubicBezTo>
                  <a:cubicBezTo>
                    <a:pt x="108" y="41"/>
                    <a:pt x="115" y="50"/>
                    <a:pt x="115" y="60"/>
                  </a:cubicBezTo>
                  <a:cubicBezTo>
                    <a:pt x="115" y="71"/>
                    <a:pt x="106" y="81"/>
                    <a:pt x="94" y="81"/>
                  </a:cubicBezTo>
                  <a:close/>
                  <a:moveTo>
                    <a:pt x="94" y="81"/>
                  </a:moveTo>
                  <a:cubicBezTo>
                    <a:pt x="94" y="81"/>
                    <a:pt x="94" y="81"/>
                    <a:pt x="94" y="81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17"/>
            <p:cNvSpPr>
              <a:spLocks/>
            </p:cNvSpPr>
            <p:nvPr/>
          </p:nvSpPr>
          <p:spPr bwMode="auto">
            <a:xfrm>
              <a:off x="4308634" y="1957897"/>
              <a:ext cx="189096" cy="164106"/>
            </a:xfrm>
            <a:custGeom>
              <a:avLst/>
              <a:gdLst/>
              <a:ahLst/>
              <a:cxnLst>
                <a:cxn ang="0">
                  <a:pos x="123" y="100"/>
                </a:cxn>
                <a:cxn ang="0">
                  <a:pos x="115" y="107"/>
                </a:cxn>
                <a:cxn ang="0">
                  <a:pos x="107" y="100"/>
                </a:cxn>
                <a:cxn ang="0">
                  <a:pos x="115" y="84"/>
                </a:cxn>
                <a:cxn ang="0">
                  <a:pos x="123" y="100"/>
                </a:cxn>
                <a:cxn ang="0">
                  <a:pos x="111" y="42"/>
                </a:cxn>
                <a:cxn ang="0">
                  <a:pos x="111" y="77"/>
                </a:cxn>
                <a:cxn ang="0">
                  <a:pos x="115" y="80"/>
                </a:cxn>
                <a:cxn ang="0">
                  <a:pos x="119" y="77"/>
                </a:cxn>
                <a:cxn ang="0">
                  <a:pos x="119" y="42"/>
                </a:cxn>
                <a:cxn ang="0">
                  <a:pos x="115" y="38"/>
                </a:cxn>
                <a:cxn ang="0">
                  <a:pos x="111" y="42"/>
                </a:cxn>
                <a:cxn ang="0">
                  <a:pos x="114" y="34"/>
                </a:cxn>
                <a:cxn ang="0">
                  <a:pos x="104" y="36"/>
                </a:cxn>
                <a:cxn ang="0">
                  <a:pos x="104" y="69"/>
                </a:cxn>
                <a:cxn ang="0">
                  <a:pos x="61" y="88"/>
                </a:cxn>
                <a:cxn ang="0">
                  <a:pos x="19" y="69"/>
                </a:cxn>
                <a:cxn ang="0">
                  <a:pos x="19" y="36"/>
                </a:cxn>
                <a:cxn ang="0">
                  <a:pos x="9" y="34"/>
                </a:cxn>
                <a:cxn ang="0">
                  <a:pos x="0" y="23"/>
                </a:cxn>
                <a:cxn ang="0">
                  <a:pos x="9" y="12"/>
                </a:cxn>
                <a:cxn ang="0">
                  <a:pos x="59" y="0"/>
                </a:cxn>
                <a:cxn ang="0">
                  <a:pos x="61" y="0"/>
                </a:cxn>
                <a:cxn ang="0">
                  <a:pos x="64" y="0"/>
                </a:cxn>
                <a:cxn ang="0">
                  <a:pos x="114" y="12"/>
                </a:cxn>
                <a:cxn ang="0">
                  <a:pos x="123" y="23"/>
                </a:cxn>
                <a:cxn ang="0">
                  <a:pos x="114" y="34"/>
                </a:cxn>
                <a:cxn ang="0">
                  <a:pos x="96" y="38"/>
                </a:cxn>
                <a:cxn ang="0">
                  <a:pos x="64" y="46"/>
                </a:cxn>
                <a:cxn ang="0">
                  <a:pos x="61" y="46"/>
                </a:cxn>
                <a:cxn ang="0">
                  <a:pos x="59" y="46"/>
                </a:cxn>
                <a:cxn ang="0">
                  <a:pos x="27" y="38"/>
                </a:cxn>
                <a:cxn ang="0">
                  <a:pos x="27" y="69"/>
                </a:cxn>
                <a:cxn ang="0">
                  <a:pos x="61" y="80"/>
                </a:cxn>
                <a:cxn ang="0">
                  <a:pos x="96" y="69"/>
                </a:cxn>
                <a:cxn ang="0">
                  <a:pos x="96" y="38"/>
                </a:cxn>
                <a:cxn ang="0">
                  <a:pos x="112" y="27"/>
                </a:cxn>
                <a:cxn ang="0">
                  <a:pos x="115" y="23"/>
                </a:cxn>
                <a:cxn ang="0">
                  <a:pos x="112" y="19"/>
                </a:cxn>
                <a:cxn ang="0">
                  <a:pos x="62" y="8"/>
                </a:cxn>
                <a:cxn ang="0">
                  <a:pos x="61" y="7"/>
                </a:cxn>
                <a:cxn ang="0">
                  <a:pos x="61" y="8"/>
                </a:cxn>
                <a:cxn ang="0">
                  <a:pos x="11" y="19"/>
                </a:cxn>
                <a:cxn ang="0">
                  <a:pos x="8" y="23"/>
                </a:cxn>
                <a:cxn ang="0">
                  <a:pos x="11" y="27"/>
                </a:cxn>
                <a:cxn ang="0">
                  <a:pos x="61" y="38"/>
                </a:cxn>
                <a:cxn ang="0">
                  <a:pos x="61" y="38"/>
                </a:cxn>
                <a:cxn ang="0">
                  <a:pos x="62" y="38"/>
                </a:cxn>
                <a:cxn ang="0">
                  <a:pos x="112" y="27"/>
                </a:cxn>
                <a:cxn ang="0">
                  <a:pos x="112" y="27"/>
                </a:cxn>
                <a:cxn ang="0">
                  <a:pos x="112" y="27"/>
                </a:cxn>
              </a:cxnLst>
              <a:rect l="0" t="0" r="r" b="b"/>
              <a:pathLst>
                <a:path w="123" h="107">
                  <a:moveTo>
                    <a:pt x="123" y="100"/>
                  </a:moveTo>
                  <a:cubicBezTo>
                    <a:pt x="123" y="104"/>
                    <a:pt x="119" y="107"/>
                    <a:pt x="115" y="107"/>
                  </a:cubicBezTo>
                  <a:cubicBezTo>
                    <a:pt x="111" y="107"/>
                    <a:pt x="107" y="104"/>
                    <a:pt x="107" y="100"/>
                  </a:cubicBezTo>
                  <a:cubicBezTo>
                    <a:pt x="107" y="95"/>
                    <a:pt x="111" y="84"/>
                    <a:pt x="115" y="84"/>
                  </a:cubicBezTo>
                  <a:cubicBezTo>
                    <a:pt x="119" y="84"/>
                    <a:pt x="123" y="95"/>
                    <a:pt x="123" y="100"/>
                  </a:cubicBezTo>
                  <a:close/>
                  <a:moveTo>
                    <a:pt x="111" y="42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1" y="79"/>
                    <a:pt x="113" y="80"/>
                    <a:pt x="115" y="80"/>
                  </a:cubicBezTo>
                  <a:cubicBezTo>
                    <a:pt x="117" y="80"/>
                    <a:pt x="119" y="79"/>
                    <a:pt x="119" y="77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0"/>
                    <a:pt x="117" y="38"/>
                    <a:pt x="115" y="38"/>
                  </a:cubicBezTo>
                  <a:cubicBezTo>
                    <a:pt x="113" y="38"/>
                    <a:pt x="111" y="40"/>
                    <a:pt x="111" y="42"/>
                  </a:cubicBezTo>
                  <a:close/>
                  <a:moveTo>
                    <a:pt x="114" y="34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79"/>
                    <a:pt x="92" y="88"/>
                    <a:pt x="61" y="88"/>
                  </a:cubicBezTo>
                  <a:cubicBezTo>
                    <a:pt x="31" y="88"/>
                    <a:pt x="19" y="79"/>
                    <a:pt x="19" y="69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3"/>
                    <a:pt x="0" y="28"/>
                    <a:pt x="0" y="23"/>
                  </a:cubicBezTo>
                  <a:cubicBezTo>
                    <a:pt x="0" y="17"/>
                    <a:pt x="4" y="13"/>
                    <a:pt x="9" y="1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9" y="13"/>
                    <a:pt x="123" y="17"/>
                    <a:pt x="123" y="23"/>
                  </a:cubicBezTo>
                  <a:cubicBezTo>
                    <a:pt x="123" y="28"/>
                    <a:pt x="119" y="33"/>
                    <a:pt x="114" y="34"/>
                  </a:cubicBezTo>
                  <a:close/>
                  <a:moveTo>
                    <a:pt x="96" y="38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2" y="46"/>
                    <a:pt x="61" y="46"/>
                  </a:cubicBezTo>
                  <a:cubicBezTo>
                    <a:pt x="61" y="46"/>
                    <a:pt x="60" y="46"/>
                    <a:pt x="59" y="46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73"/>
                    <a:pt x="38" y="80"/>
                    <a:pt x="61" y="80"/>
                  </a:cubicBezTo>
                  <a:cubicBezTo>
                    <a:pt x="84" y="80"/>
                    <a:pt x="96" y="73"/>
                    <a:pt x="96" y="69"/>
                  </a:cubicBezTo>
                  <a:lnTo>
                    <a:pt x="96" y="38"/>
                  </a:lnTo>
                  <a:close/>
                  <a:moveTo>
                    <a:pt x="112" y="27"/>
                  </a:moveTo>
                  <a:cubicBezTo>
                    <a:pt x="114" y="26"/>
                    <a:pt x="115" y="25"/>
                    <a:pt x="115" y="23"/>
                  </a:cubicBezTo>
                  <a:cubicBezTo>
                    <a:pt x="115" y="21"/>
                    <a:pt x="114" y="19"/>
                    <a:pt x="112" y="1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1"/>
                    <a:pt x="8" y="23"/>
                  </a:cubicBezTo>
                  <a:cubicBezTo>
                    <a:pt x="8" y="25"/>
                    <a:pt x="9" y="26"/>
                    <a:pt x="11" y="2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112" y="27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18"/>
            <p:cNvSpPr>
              <a:spLocks/>
            </p:cNvSpPr>
            <p:nvPr/>
          </p:nvSpPr>
          <p:spPr bwMode="auto">
            <a:xfrm>
              <a:off x="4361992" y="2352003"/>
              <a:ext cx="176600" cy="175768"/>
            </a:xfrm>
            <a:custGeom>
              <a:avLst/>
              <a:gdLst/>
              <a:ahLst/>
              <a:cxnLst>
                <a:cxn ang="0">
                  <a:pos x="111" y="101"/>
                </a:cxn>
                <a:cxn ang="0">
                  <a:pos x="78" y="88"/>
                </a:cxn>
                <a:cxn ang="0">
                  <a:pos x="92" y="59"/>
                </a:cxn>
                <a:cxn ang="0">
                  <a:pos x="83" y="12"/>
                </a:cxn>
                <a:cxn ang="0">
                  <a:pos x="57" y="0"/>
                </a:cxn>
                <a:cxn ang="0">
                  <a:pos x="32" y="12"/>
                </a:cxn>
                <a:cxn ang="0">
                  <a:pos x="23" y="59"/>
                </a:cxn>
                <a:cxn ang="0">
                  <a:pos x="36" y="88"/>
                </a:cxn>
                <a:cxn ang="0">
                  <a:pos x="3" y="101"/>
                </a:cxn>
                <a:cxn ang="0">
                  <a:pos x="1" y="109"/>
                </a:cxn>
                <a:cxn ang="0">
                  <a:pos x="7" y="114"/>
                </a:cxn>
                <a:cxn ang="0">
                  <a:pos x="107" y="114"/>
                </a:cxn>
                <a:cxn ang="0">
                  <a:pos x="114" y="109"/>
                </a:cxn>
                <a:cxn ang="0">
                  <a:pos x="111" y="101"/>
                </a:cxn>
                <a:cxn ang="0">
                  <a:pos x="29" y="38"/>
                </a:cxn>
                <a:cxn ang="0">
                  <a:pos x="57" y="7"/>
                </a:cxn>
                <a:cxn ang="0">
                  <a:pos x="85" y="38"/>
                </a:cxn>
                <a:cxn ang="0">
                  <a:pos x="72" y="83"/>
                </a:cxn>
                <a:cxn ang="0">
                  <a:pos x="71" y="85"/>
                </a:cxn>
                <a:cxn ang="0">
                  <a:pos x="43" y="85"/>
                </a:cxn>
                <a:cxn ang="0">
                  <a:pos x="42" y="83"/>
                </a:cxn>
                <a:cxn ang="0">
                  <a:pos x="29" y="38"/>
                </a:cxn>
                <a:cxn ang="0">
                  <a:pos x="7" y="107"/>
                </a:cxn>
                <a:cxn ang="0">
                  <a:pos x="38" y="95"/>
                </a:cxn>
                <a:cxn ang="0">
                  <a:pos x="47" y="93"/>
                </a:cxn>
                <a:cxn ang="0">
                  <a:pos x="57" y="96"/>
                </a:cxn>
                <a:cxn ang="0">
                  <a:pos x="68" y="93"/>
                </a:cxn>
                <a:cxn ang="0">
                  <a:pos x="77" y="95"/>
                </a:cxn>
                <a:cxn ang="0">
                  <a:pos x="107" y="107"/>
                </a:cxn>
                <a:cxn ang="0">
                  <a:pos x="7" y="107"/>
                </a:cxn>
                <a:cxn ang="0">
                  <a:pos x="7" y="107"/>
                </a:cxn>
                <a:cxn ang="0">
                  <a:pos x="7" y="107"/>
                </a:cxn>
              </a:cxnLst>
              <a:rect l="0" t="0" r="r" b="b"/>
              <a:pathLst>
                <a:path w="115" h="114">
                  <a:moveTo>
                    <a:pt x="111" y="101"/>
                  </a:moveTo>
                  <a:cubicBezTo>
                    <a:pt x="110" y="101"/>
                    <a:pt x="97" y="92"/>
                    <a:pt x="78" y="88"/>
                  </a:cubicBezTo>
                  <a:cubicBezTo>
                    <a:pt x="85" y="79"/>
                    <a:pt x="90" y="67"/>
                    <a:pt x="92" y="59"/>
                  </a:cubicBezTo>
                  <a:cubicBezTo>
                    <a:pt x="94" y="48"/>
                    <a:pt x="93" y="26"/>
                    <a:pt x="83" y="12"/>
                  </a:cubicBezTo>
                  <a:cubicBezTo>
                    <a:pt x="76" y="4"/>
                    <a:pt x="68" y="0"/>
                    <a:pt x="57" y="0"/>
                  </a:cubicBezTo>
                  <a:cubicBezTo>
                    <a:pt x="47" y="0"/>
                    <a:pt x="38" y="4"/>
                    <a:pt x="32" y="12"/>
                  </a:cubicBezTo>
                  <a:cubicBezTo>
                    <a:pt x="21" y="26"/>
                    <a:pt x="20" y="48"/>
                    <a:pt x="23" y="59"/>
                  </a:cubicBezTo>
                  <a:cubicBezTo>
                    <a:pt x="25" y="67"/>
                    <a:pt x="29" y="79"/>
                    <a:pt x="36" y="88"/>
                  </a:cubicBezTo>
                  <a:cubicBezTo>
                    <a:pt x="17" y="92"/>
                    <a:pt x="4" y="101"/>
                    <a:pt x="3" y="101"/>
                  </a:cubicBezTo>
                  <a:cubicBezTo>
                    <a:pt x="1" y="103"/>
                    <a:pt x="0" y="106"/>
                    <a:pt x="1" y="109"/>
                  </a:cubicBezTo>
                  <a:cubicBezTo>
                    <a:pt x="1" y="112"/>
                    <a:pt x="4" y="114"/>
                    <a:pt x="7" y="114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10" y="114"/>
                    <a:pt x="113" y="112"/>
                    <a:pt x="114" y="109"/>
                  </a:cubicBezTo>
                  <a:cubicBezTo>
                    <a:pt x="115" y="106"/>
                    <a:pt x="114" y="103"/>
                    <a:pt x="111" y="101"/>
                  </a:cubicBezTo>
                  <a:close/>
                  <a:moveTo>
                    <a:pt x="29" y="38"/>
                  </a:moveTo>
                  <a:cubicBezTo>
                    <a:pt x="31" y="23"/>
                    <a:pt x="40" y="7"/>
                    <a:pt x="57" y="7"/>
                  </a:cubicBezTo>
                  <a:cubicBezTo>
                    <a:pt x="75" y="7"/>
                    <a:pt x="83" y="23"/>
                    <a:pt x="85" y="38"/>
                  </a:cubicBezTo>
                  <a:cubicBezTo>
                    <a:pt x="87" y="54"/>
                    <a:pt x="82" y="71"/>
                    <a:pt x="72" y="83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3" y="95"/>
                    <a:pt x="52" y="95"/>
                    <a:pt x="43" y="85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32" y="71"/>
                    <a:pt x="27" y="54"/>
                    <a:pt x="29" y="38"/>
                  </a:cubicBezTo>
                  <a:close/>
                  <a:moveTo>
                    <a:pt x="7" y="107"/>
                  </a:moveTo>
                  <a:cubicBezTo>
                    <a:pt x="8" y="107"/>
                    <a:pt x="20" y="99"/>
                    <a:pt x="38" y="95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0" y="95"/>
                    <a:pt x="53" y="96"/>
                    <a:pt x="57" y="96"/>
                  </a:cubicBezTo>
                  <a:cubicBezTo>
                    <a:pt x="61" y="96"/>
                    <a:pt x="65" y="95"/>
                    <a:pt x="68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94" y="99"/>
                    <a:pt x="107" y="106"/>
                    <a:pt x="107" y="107"/>
                  </a:cubicBezTo>
                  <a:lnTo>
                    <a:pt x="7" y="107"/>
                  </a:lnTo>
                  <a:close/>
                  <a:moveTo>
                    <a:pt x="7" y="107"/>
                  </a:moveTo>
                  <a:cubicBezTo>
                    <a:pt x="7" y="107"/>
                    <a:pt x="7" y="107"/>
                    <a:pt x="7" y="10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19"/>
            <p:cNvSpPr>
              <a:spLocks/>
            </p:cNvSpPr>
            <p:nvPr/>
          </p:nvSpPr>
          <p:spPr bwMode="auto">
            <a:xfrm>
              <a:off x="4099175" y="2700700"/>
              <a:ext cx="189928" cy="181598"/>
            </a:xfrm>
            <a:custGeom>
              <a:avLst/>
              <a:gdLst/>
              <a:ahLst/>
              <a:cxnLst>
                <a:cxn ang="0">
                  <a:pos x="122" y="44"/>
                </a:cxn>
                <a:cxn ang="0">
                  <a:pos x="115" y="38"/>
                </a:cxn>
                <a:cxn ang="0">
                  <a:pos x="83" y="33"/>
                </a:cxn>
                <a:cxn ang="0">
                  <a:pos x="70" y="5"/>
                </a:cxn>
                <a:cxn ang="0">
                  <a:pos x="62" y="0"/>
                </a:cxn>
                <a:cxn ang="0">
                  <a:pos x="54" y="5"/>
                </a:cxn>
                <a:cxn ang="0">
                  <a:pos x="40" y="33"/>
                </a:cxn>
                <a:cxn ang="0">
                  <a:pos x="8" y="38"/>
                </a:cxn>
                <a:cxn ang="0">
                  <a:pos x="1" y="44"/>
                </a:cxn>
                <a:cxn ang="0">
                  <a:pos x="3" y="53"/>
                </a:cxn>
                <a:cxn ang="0">
                  <a:pos x="26" y="76"/>
                </a:cxn>
                <a:cxn ang="0">
                  <a:pos x="21" y="108"/>
                </a:cxn>
                <a:cxn ang="0">
                  <a:pos x="24" y="117"/>
                </a:cxn>
                <a:cxn ang="0">
                  <a:pos x="29" y="118"/>
                </a:cxn>
                <a:cxn ang="0">
                  <a:pos x="34" y="117"/>
                </a:cxn>
                <a:cxn ang="0">
                  <a:pos x="62" y="102"/>
                </a:cxn>
                <a:cxn ang="0">
                  <a:pos x="89" y="117"/>
                </a:cxn>
                <a:cxn ang="0">
                  <a:pos x="94" y="118"/>
                </a:cxn>
                <a:cxn ang="0">
                  <a:pos x="99" y="117"/>
                </a:cxn>
                <a:cxn ang="0">
                  <a:pos x="102" y="108"/>
                </a:cxn>
                <a:cxn ang="0">
                  <a:pos x="97" y="76"/>
                </a:cxn>
                <a:cxn ang="0">
                  <a:pos x="120" y="53"/>
                </a:cxn>
                <a:cxn ang="0">
                  <a:pos x="122" y="44"/>
                </a:cxn>
                <a:cxn ang="0">
                  <a:pos x="91" y="70"/>
                </a:cxn>
                <a:cxn ang="0">
                  <a:pos x="88" y="77"/>
                </a:cxn>
                <a:cxn ang="0">
                  <a:pos x="94" y="110"/>
                </a:cxn>
                <a:cxn ang="0">
                  <a:pos x="66" y="95"/>
                </a:cxn>
                <a:cxn ang="0">
                  <a:pos x="62" y="94"/>
                </a:cxn>
                <a:cxn ang="0">
                  <a:pos x="57" y="95"/>
                </a:cxn>
                <a:cxn ang="0">
                  <a:pos x="29" y="110"/>
                </a:cxn>
                <a:cxn ang="0">
                  <a:pos x="35" y="77"/>
                </a:cxn>
                <a:cxn ang="0">
                  <a:pos x="32" y="70"/>
                </a:cxn>
                <a:cxn ang="0">
                  <a:pos x="9" y="47"/>
                </a:cxn>
                <a:cxn ang="0">
                  <a:pos x="41" y="42"/>
                </a:cxn>
                <a:cxn ang="0">
                  <a:pos x="48" y="37"/>
                </a:cxn>
                <a:cxn ang="0">
                  <a:pos x="62" y="8"/>
                </a:cxn>
                <a:cxn ang="0">
                  <a:pos x="75" y="37"/>
                </a:cxn>
                <a:cxn ang="0">
                  <a:pos x="82" y="42"/>
                </a:cxn>
                <a:cxn ang="0">
                  <a:pos x="114" y="47"/>
                </a:cxn>
                <a:cxn ang="0">
                  <a:pos x="91" y="70"/>
                </a:cxn>
                <a:cxn ang="0">
                  <a:pos x="91" y="70"/>
                </a:cxn>
                <a:cxn ang="0">
                  <a:pos x="91" y="70"/>
                </a:cxn>
              </a:cxnLst>
              <a:rect l="0" t="0" r="r" b="b"/>
              <a:pathLst>
                <a:path w="124" h="118">
                  <a:moveTo>
                    <a:pt x="122" y="44"/>
                  </a:moveTo>
                  <a:cubicBezTo>
                    <a:pt x="121" y="41"/>
                    <a:pt x="119" y="39"/>
                    <a:pt x="115" y="38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58" y="0"/>
                    <a:pt x="55" y="1"/>
                    <a:pt x="54" y="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9"/>
                    <a:pt x="2" y="41"/>
                    <a:pt x="1" y="44"/>
                  </a:cubicBezTo>
                  <a:cubicBezTo>
                    <a:pt x="0" y="47"/>
                    <a:pt x="0" y="50"/>
                    <a:pt x="3" y="53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0" y="112"/>
                    <a:pt x="22" y="115"/>
                    <a:pt x="24" y="117"/>
                  </a:cubicBezTo>
                  <a:cubicBezTo>
                    <a:pt x="26" y="118"/>
                    <a:pt x="28" y="118"/>
                    <a:pt x="29" y="118"/>
                  </a:cubicBezTo>
                  <a:cubicBezTo>
                    <a:pt x="31" y="118"/>
                    <a:pt x="32" y="118"/>
                    <a:pt x="34" y="117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1" y="118"/>
                    <a:pt x="92" y="118"/>
                    <a:pt x="94" y="118"/>
                  </a:cubicBezTo>
                  <a:cubicBezTo>
                    <a:pt x="96" y="118"/>
                    <a:pt x="97" y="118"/>
                    <a:pt x="99" y="117"/>
                  </a:cubicBezTo>
                  <a:cubicBezTo>
                    <a:pt x="102" y="115"/>
                    <a:pt x="103" y="112"/>
                    <a:pt x="102" y="108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0"/>
                    <a:pt x="124" y="47"/>
                    <a:pt x="122" y="44"/>
                  </a:cubicBezTo>
                  <a:close/>
                  <a:moveTo>
                    <a:pt x="91" y="70"/>
                  </a:moveTo>
                  <a:cubicBezTo>
                    <a:pt x="89" y="72"/>
                    <a:pt x="88" y="75"/>
                    <a:pt x="88" y="77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5" y="94"/>
                    <a:pt x="63" y="94"/>
                    <a:pt x="62" y="94"/>
                  </a:cubicBezTo>
                  <a:cubicBezTo>
                    <a:pt x="60" y="94"/>
                    <a:pt x="59" y="94"/>
                    <a:pt x="57" y="95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5"/>
                    <a:pt x="34" y="72"/>
                    <a:pt x="32" y="70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4" y="41"/>
                    <a:pt x="46" y="40"/>
                    <a:pt x="48" y="3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7" y="40"/>
                    <a:pt x="79" y="41"/>
                    <a:pt x="82" y="42"/>
                  </a:cubicBezTo>
                  <a:cubicBezTo>
                    <a:pt x="114" y="47"/>
                    <a:pt x="114" y="47"/>
                    <a:pt x="114" y="47"/>
                  </a:cubicBezTo>
                  <a:lnTo>
                    <a:pt x="91" y="70"/>
                  </a:lnTo>
                  <a:close/>
                  <a:moveTo>
                    <a:pt x="91" y="70"/>
                  </a:moveTo>
                  <a:cubicBezTo>
                    <a:pt x="91" y="70"/>
                    <a:pt x="91" y="70"/>
                    <a:pt x="91" y="7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120"/>
            <p:cNvGrpSpPr/>
            <p:nvPr/>
          </p:nvGrpSpPr>
          <p:grpSpPr>
            <a:xfrm>
              <a:off x="3683532" y="2781458"/>
              <a:ext cx="189096" cy="164108"/>
              <a:chOff x="8783638" y="1235076"/>
              <a:chExt cx="360363" cy="312738"/>
            </a:xfrm>
            <a:solidFill>
              <a:schemeClr val="bg1"/>
            </a:solidFill>
          </p:grpSpPr>
          <p:sp>
            <p:nvSpPr>
              <p:cNvPr id="37" name="Freeform: Shape 121"/>
              <p:cNvSpPr>
                <a:spLocks/>
              </p:cNvSpPr>
              <p:nvPr/>
            </p:nvSpPr>
            <p:spPr bwMode="auto">
              <a:xfrm>
                <a:off x="8842375" y="1290638"/>
                <a:ext cx="128588" cy="841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27"/>
                  </a:cxn>
                  <a:cxn ang="0">
                    <a:pos x="1" y="29"/>
                  </a:cxn>
                  <a:cxn ang="0">
                    <a:pos x="3" y="27"/>
                  </a:cxn>
                  <a:cxn ang="0">
                    <a:pos x="42" y="4"/>
                  </a:cxn>
                  <a:cxn ang="0">
                    <a:pos x="44" y="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4" h="29">
                    <a:moveTo>
                      <a:pt x="42" y="0"/>
                    </a:moveTo>
                    <a:cubicBezTo>
                      <a:pt x="19" y="0"/>
                      <a:pt x="0" y="12"/>
                      <a:pt x="0" y="27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3" y="29"/>
                      <a:pt x="3" y="28"/>
                      <a:pt x="3" y="27"/>
                    </a:cubicBezTo>
                    <a:cubicBezTo>
                      <a:pt x="3" y="15"/>
                      <a:pt x="21" y="4"/>
                      <a:pt x="42" y="4"/>
                    </a:cubicBezTo>
                    <a:cubicBezTo>
                      <a:pt x="43" y="4"/>
                      <a:pt x="44" y="3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22"/>
              <p:cNvSpPr>
                <a:spLocks/>
              </p:cNvSpPr>
              <p:nvPr/>
            </p:nvSpPr>
            <p:spPr bwMode="auto">
              <a:xfrm>
                <a:off x="8783638" y="1235076"/>
                <a:ext cx="360363" cy="312738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46"/>
                  </a:cxn>
                  <a:cxn ang="0">
                    <a:pos x="27" y="84"/>
                  </a:cxn>
                  <a:cxn ang="0">
                    <a:pos x="27" y="84"/>
                  </a:cxn>
                  <a:cxn ang="0">
                    <a:pos x="20" y="102"/>
                  </a:cxn>
                  <a:cxn ang="0">
                    <a:pos x="20" y="104"/>
                  </a:cxn>
                  <a:cxn ang="0">
                    <a:pos x="23" y="107"/>
                  </a:cxn>
                  <a:cxn ang="0">
                    <a:pos x="24" y="107"/>
                  </a:cxn>
                  <a:cxn ang="0">
                    <a:pos x="50" y="91"/>
                  </a:cxn>
                  <a:cxn ang="0">
                    <a:pos x="62" y="92"/>
                  </a:cxn>
                  <a:cxn ang="0">
                    <a:pos x="123" y="46"/>
                  </a:cxn>
                  <a:cxn ang="0">
                    <a:pos x="62" y="0"/>
                  </a:cxn>
                  <a:cxn ang="0">
                    <a:pos x="62" y="84"/>
                  </a:cxn>
                  <a:cxn ang="0">
                    <a:pos x="51" y="83"/>
                  </a:cxn>
                  <a:cxn ang="0">
                    <a:pos x="50" y="83"/>
                  </a:cxn>
                  <a:cxn ang="0">
                    <a:pos x="44" y="86"/>
                  </a:cxn>
                  <a:cxn ang="0">
                    <a:pos x="32" y="96"/>
                  </a:cxn>
                  <a:cxn ang="0">
                    <a:pos x="35" y="85"/>
                  </a:cxn>
                  <a:cxn ang="0">
                    <a:pos x="35" y="84"/>
                  </a:cxn>
                  <a:cxn ang="0">
                    <a:pos x="31" y="77"/>
                  </a:cxn>
                  <a:cxn ang="0">
                    <a:pos x="8" y="46"/>
                  </a:cxn>
                  <a:cxn ang="0">
                    <a:pos x="62" y="7"/>
                  </a:cxn>
                  <a:cxn ang="0">
                    <a:pos x="115" y="46"/>
                  </a:cxn>
                  <a:cxn ang="0">
                    <a:pos x="62" y="84"/>
                  </a:cxn>
                  <a:cxn ang="0">
                    <a:pos x="62" y="84"/>
                  </a:cxn>
                  <a:cxn ang="0">
                    <a:pos x="62" y="84"/>
                  </a:cxn>
                </a:cxnLst>
                <a:rect l="0" t="0" r="r" b="b"/>
                <a:pathLst>
                  <a:path w="123" h="107">
                    <a:moveTo>
                      <a:pt x="62" y="0"/>
                    </a:moveTo>
                    <a:cubicBezTo>
                      <a:pt x="28" y="0"/>
                      <a:pt x="0" y="20"/>
                      <a:pt x="0" y="46"/>
                    </a:cubicBezTo>
                    <a:cubicBezTo>
                      <a:pt x="0" y="62"/>
                      <a:pt x="11" y="76"/>
                      <a:pt x="27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91"/>
                      <a:pt x="22" y="98"/>
                      <a:pt x="20" y="102"/>
                    </a:cubicBezTo>
                    <a:cubicBezTo>
                      <a:pt x="20" y="103"/>
                      <a:pt x="20" y="103"/>
                      <a:pt x="20" y="104"/>
                    </a:cubicBezTo>
                    <a:cubicBezTo>
                      <a:pt x="20" y="106"/>
                      <a:pt x="21" y="107"/>
                      <a:pt x="23" y="107"/>
                    </a:cubicBezTo>
                    <a:cubicBezTo>
                      <a:pt x="23" y="107"/>
                      <a:pt x="24" y="107"/>
                      <a:pt x="24" y="107"/>
                    </a:cubicBezTo>
                    <a:cubicBezTo>
                      <a:pt x="36" y="105"/>
                      <a:pt x="47" y="94"/>
                      <a:pt x="50" y="91"/>
                    </a:cubicBezTo>
                    <a:cubicBezTo>
                      <a:pt x="54" y="92"/>
                      <a:pt x="58" y="92"/>
                      <a:pt x="62" y="92"/>
                    </a:cubicBezTo>
                    <a:cubicBezTo>
                      <a:pt x="96" y="92"/>
                      <a:pt x="123" y="71"/>
                      <a:pt x="123" y="46"/>
                    </a:cubicBezTo>
                    <a:cubicBezTo>
                      <a:pt x="123" y="20"/>
                      <a:pt x="96" y="0"/>
                      <a:pt x="62" y="0"/>
                    </a:cubicBezTo>
                    <a:close/>
                    <a:moveTo>
                      <a:pt x="62" y="84"/>
                    </a:moveTo>
                    <a:cubicBezTo>
                      <a:pt x="58" y="84"/>
                      <a:pt x="55" y="84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48" y="83"/>
                      <a:pt x="45" y="84"/>
                      <a:pt x="44" y="86"/>
                    </a:cubicBezTo>
                    <a:cubicBezTo>
                      <a:pt x="42" y="88"/>
                      <a:pt x="38" y="93"/>
                      <a:pt x="32" y="96"/>
                    </a:cubicBezTo>
                    <a:cubicBezTo>
                      <a:pt x="34" y="92"/>
                      <a:pt x="35" y="89"/>
                      <a:pt x="35" y="85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1"/>
                      <a:pt x="33" y="78"/>
                      <a:pt x="31" y="77"/>
                    </a:cubicBezTo>
                    <a:cubicBezTo>
                      <a:pt x="17" y="70"/>
                      <a:pt x="8" y="58"/>
                      <a:pt x="8" y="46"/>
                    </a:cubicBezTo>
                    <a:cubicBezTo>
                      <a:pt x="8" y="25"/>
                      <a:pt x="32" y="7"/>
                      <a:pt x="62" y="7"/>
                    </a:cubicBezTo>
                    <a:cubicBezTo>
                      <a:pt x="91" y="7"/>
                      <a:pt x="115" y="25"/>
                      <a:pt x="115" y="46"/>
                    </a:cubicBezTo>
                    <a:cubicBezTo>
                      <a:pt x="115" y="67"/>
                      <a:pt x="91" y="84"/>
                      <a:pt x="62" y="84"/>
                    </a:cubicBezTo>
                    <a:close/>
                    <a:moveTo>
                      <a:pt x="62" y="84"/>
                    </a:moveTo>
                    <a:cubicBezTo>
                      <a:pt x="62" y="84"/>
                      <a:pt x="62" y="84"/>
                      <a:pt x="62" y="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123"/>
            <p:cNvGrpSpPr/>
            <p:nvPr/>
          </p:nvGrpSpPr>
          <p:grpSpPr>
            <a:xfrm>
              <a:off x="3373614" y="2508384"/>
              <a:ext cx="186596" cy="189096"/>
              <a:chOff x="3036888" y="1211263"/>
              <a:chExt cx="355600" cy="360363"/>
            </a:xfrm>
            <a:solidFill>
              <a:schemeClr val="bg1"/>
            </a:solidFill>
          </p:grpSpPr>
          <p:sp>
            <p:nvSpPr>
              <p:cNvPr id="24" name="Freeform: Shape 124"/>
              <p:cNvSpPr>
                <a:spLocks/>
              </p:cNvSpPr>
              <p:nvPr/>
            </p:nvSpPr>
            <p:spPr bwMode="auto">
              <a:xfrm>
                <a:off x="3036888" y="1211263"/>
                <a:ext cx="355600" cy="360363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27" y="0"/>
                  </a:cxn>
                  <a:cxn ang="0">
                    <a:pos x="15" y="12"/>
                  </a:cxn>
                  <a:cxn ang="0">
                    <a:pos x="15" y="19"/>
                  </a:cxn>
                  <a:cxn ang="0">
                    <a:pos x="11" y="19"/>
                  </a:cxn>
                  <a:cxn ang="0">
                    <a:pos x="0" y="31"/>
                  </a:cxn>
                  <a:cxn ang="0">
                    <a:pos x="0" y="107"/>
                  </a:cxn>
                  <a:cxn ang="0">
                    <a:pos x="15" y="123"/>
                  </a:cxn>
                  <a:cxn ang="0">
                    <a:pos x="107" y="123"/>
                  </a:cxn>
                  <a:cxn ang="0">
                    <a:pos x="122" y="107"/>
                  </a:cxn>
                  <a:cxn ang="0">
                    <a:pos x="122" y="12"/>
                  </a:cxn>
                  <a:cxn ang="0">
                    <a:pos x="111" y="0"/>
                  </a:cxn>
                  <a:cxn ang="0">
                    <a:pos x="115" y="107"/>
                  </a:cxn>
                  <a:cxn ang="0">
                    <a:pos x="107" y="115"/>
                  </a:cxn>
                  <a:cxn ang="0">
                    <a:pos x="15" y="115"/>
                  </a:cxn>
                  <a:cxn ang="0">
                    <a:pos x="7" y="107"/>
                  </a:cxn>
                  <a:cxn ang="0">
                    <a:pos x="7" y="31"/>
                  </a:cxn>
                  <a:cxn ang="0">
                    <a:pos x="11" y="27"/>
                  </a:cxn>
                  <a:cxn ang="0">
                    <a:pos x="15" y="27"/>
                  </a:cxn>
                  <a:cxn ang="0">
                    <a:pos x="15" y="104"/>
                  </a:cxn>
                  <a:cxn ang="0">
                    <a:pos x="19" y="107"/>
                  </a:cxn>
                  <a:cxn ang="0">
                    <a:pos x="23" y="104"/>
                  </a:cxn>
                  <a:cxn ang="0">
                    <a:pos x="23" y="12"/>
                  </a:cxn>
                  <a:cxn ang="0">
                    <a:pos x="27" y="8"/>
                  </a:cxn>
                  <a:cxn ang="0">
                    <a:pos x="111" y="8"/>
                  </a:cxn>
                  <a:cxn ang="0">
                    <a:pos x="115" y="12"/>
                  </a:cxn>
                  <a:cxn ang="0">
                    <a:pos x="115" y="107"/>
                  </a:cxn>
                  <a:cxn ang="0">
                    <a:pos x="115" y="107"/>
                  </a:cxn>
                  <a:cxn ang="0">
                    <a:pos x="115" y="107"/>
                  </a:cxn>
                </a:cxnLst>
                <a:rect l="0" t="0" r="r" b="b"/>
                <a:pathLst>
                  <a:path w="122" h="123">
                    <a:moveTo>
                      <a:pt x="111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0" y="0"/>
                      <a:pt x="15" y="5"/>
                      <a:pt x="15" y="12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24"/>
                      <a:pt x="0" y="31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6"/>
                      <a:pt x="7" y="123"/>
                      <a:pt x="15" y="123"/>
                    </a:cubicBezTo>
                    <a:cubicBezTo>
                      <a:pt x="107" y="123"/>
                      <a:pt x="107" y="123"/>
                      <a:pt x="107" y="123"/>
                    </a:cubicBezTo>
                    <a:cubicBezTo>
                      <a:pt x="116" y="123"/>
                      <a:pt x="122" y="116"/>
                      <a:pt x="122" y="107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5"/>
                      <a:pt x="117" y="0"/>
                      <a:pt x="111" y="0"/>
                    </a:cubicBezTo>
                    <a:close/>
                    <a:moveTo>
                      <a:pt x="115" y="107"/>
                    </a:moveTo>
                    <a:cubicBezTo>
                      <a:pt x="115" y="112"/>
                      <a:pt x="111" y="115"/>
                      <a:pt x="107" y="115"/>
                    </a:cubicBezTo>
                    <a:cubicBezTo>
                      <a:pt x="15" y="115"/>
                      <a:pt x="15" y="115"/>
                      <a:pt x="15" y="115"/>
                    </a:cubicBezTo>
                    <a:cubicBezTo>
                      <a:pt x="11" y="115"/>
                      <a:pt x="7" y="112"/>
                      <a:pt x="7" y="10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9"/>
                      <a:pt x="9" y="27"/>
                      <a:pt x="11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6"/>
                      <a:pt x="17" y="107"/>
                      <a:pt x="19" y="107"/>
                    </a:cubicBezTo>
                    <a:cubicBezTo>
                      <a:pt x="21" y="107"/>
                      <a:pt x="23" y="106"/>
                      <a:pt x="23" y="10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9"/>
                      <a:pt x="24" y="8"/>
                      <a:pt x="27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3" y="8"/>
                      <a:pt x="115" y="9"/>
                      <a:pt x="115" y="12"/>
                    </a:cubicBezTo>
                    <a:lnTo>
                      <a:pt x="115" y="107"/>
                    </a:lnTo>
                    <a:close/>
                    <a:moveTo>
                      <a:pt x="115" y="107"/>
                    </a:moveTo>
                    <a:cubicBezTo>
                      <a:pt x="115" y="107"/>
                      <a:pt x="115" y="107"/>
                      <a:pt x="115" y="10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25"/>
              <p:cNvSpPr>
                <a:spLocks/>
              </p:cNvSpPr>
              <p:nvPr/>
            </p:nvSpPr>
            <p:spPr bwMode="auto">
              <a:xfrm>
                <a:off x="3249613" y="1346201"/>
                <a:ext cx="100013" cy="11113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"/>
                  </a:cxn>
                </a:cxnLst>
                <a:rect l="0" t="0" r="r" b="b"/>
                <a:pathLst>
                  <a:path w="34" h="4">
                    <a:moveTo>
                      <a:pt x="1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26"/>
              <p:cNvSpPr>
                <a:spLocks/>
              </p:cNvSpPr>
              <p:nvPr/>
            </p:nvSpPr>
            <p:spPr bwMode="auto">
              <a:xfrm>
                <a:off x="3249613" y="1314451"/>
                <a:ext cx="100013" cy="7938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32" y="3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</a:cxnLst>
                <a:rect l="0" t="0" r="r" b="b"/>
                <a:pathLst>
                  <a:path w="34" h="3">
                    <a:moveTo>
                      <a:pt x="1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27"/>
              <p:cNvSpPr>
                <a:spLocks/>
              </p:cNvSpPr>
              <p:nvPr/>
            </p:nvSpPr>
            <p:spPr bwMode="auto">
              <a:xfrm>
                <a:off x="3249613" y="1277938"/>
                <a:ext cx="100013" cy="12700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"/>
                  </a:cxn>
                </a:cxnLst>
                <a:rect l="0" t="0" r="r" b="b"/>
                <a:pathLst>
                  <a:path w="34" h="4">
                    <a:moveTo>
                      <a:pt x="1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128"/>
              <p:cNvSpPr>
                <a:spLocks/>
              </p:cNvSpPr>
              <p:nvPr/>
            </p:nvSpPr>
            <p:spPr bwMode="auto">
              <a:xfrm>
                <a:off x="3124200" y="1516063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29"/>
              <p:cNvSpPr>
                <a:spLocks/>
              </p:cNvSpPr>
              <p:nvPr/>
            </p:nvSpPr>
            <p:spPr bwMode="auto">
              <a:xfrm>
                <a:off x="3124200" y="1481138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30"/>
              <p:cNvSpPr>
                <a:spLocks/>
              </p:cNvSpPr>
              <p:nvPr/>
            </p:nvSpPr>
            <p:spPr bwMode="auto">
              <a:xfrm>
                <a:off x="3124200" y="1449388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31"/>
              <p:cNvSpPr>
                <a:spLocks/>
              </p:cNvSpPr>
              <p:nvPr/>
            </p:nvSpPr>
            <p:spPr bwMode="auto">
              <a:xfrm>
                <a:off x="3249613" y="1516063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32"/>
              <p:cNvSpPr>
                <a:spLocks/>
              </p:cNvSpPr>
              <p:nvPr/>
            </p:nvSpPr>
            <p:spPr bwMode="auto">
              <a:xfrm>
                <a:off x="3249613" y="1481138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33"/>
              <p:cNvSpPr>
                <a:spLocks/>
              </p:cNvSpPr>
              <p:nvPr/>
            </p:nvSpPr>
            <p:spPr bwMode="auto">
              <a:xfrm>
                <a:off x="3249613" y="1449388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34"/>
              <p:cNvSpPr>
                <a:spLocks/>
              </p:cNvSpPr>
              <p:nvPr/>
            </p:nvSpPr>
            <p:spPr bwMode="auto">
              <a:xfrm>
                <a:off x="3124200" y="1381126"/>
                <a:ext cx="225425" cy="12700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75" y="4"/>
                  </a:cxn>
                  <a:cxn ang="0">
                    <a:pos x="77" y="2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75" y="0"/>
                  </a:cxn>
                </a:cxnLst>
                <a:rect l="0" t="0" r="r" b="b"/>
                <a:pathLst>
                  <a:path w="77" h="4">
                    <a:moveTo>
                      <a:pt x="7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6" y="4"/>
                      <a:pt x="77" y="3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75" y="0"/>
                    </a:move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35"/>
              <p:cNvSpPr>
                <a:spLocks/>
              </p:cNvSpPr>
              <p:nvPr/>
            </p:nvSpPr>
            <p:spPr bwMode="auto">
              <a:xfrm>
                <a:off x="3124200" y="1412876"/>
                <a:ext cx="225425" cy="12700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75" y="4"/>
                  </a:cxn>
                  <a:cxn ang="0">
                    <a:pos x="77" y="2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75" y="0"/>
                  </a:cxn>
                </a:cxnLst>
                <a:rect l="0" t="0" r="r" b="b"/>
                <a:pathLst>
                  <a:path w="77" h="4">
                    <a:moveTo>
                      <a:pt x="7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6" y="4"/>
                      <a:pt x="77" y="3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75" y="0"/>
                    </a:move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36"/>
              <p:cNvSpPr>
                <a:spLocks/>
              </p:cNvSpPr>
              <p:nvPr/>
            </p:nvSpPr>
            <p:spPr bwMode="auto">
              <a:xfrm>
                <a:off x="3124200" y="1255713"/>
                <a:ext cx="101600" cy="101600"/>
              </a:xfrm>
              <a:custGeom>
                <a:avLst/>
                <a:gdLst/>
                <a:ahLst/>
                <a:cxnLst>
                  <a:cxn ang="0">
                    <a:pos x="4" y="35"/>
                  </a:cxn>
                  <a:cxn ang="0">
                    <a:pos x="31" y="35"/>
                  </a:cxn>
                  <a:cxn ang="0">
                    <a:pos x="35" y="31"/>
                  </a:cxn>
                  <a:cxn ang="0">
                    <a:pos x="35" y="4"/>
                  </a:cxn>
                  <a:cxn ang="0">
                    <a:pos x="3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31"/>
                  </a:cxn>
                  <a:cxn ang="0">
                    <a:pos x="4" y="35"/>
                  </a:cxn>
                  <a:cxn ang="0">
                    <a:pos x="8" y="8"/>
                  </a:cxn>
                  <a:cxn ang="0">
                    <a:pos x="27" y="8"/>
                  </a:cxn>
                  <a:cxn ang="0">
                    <a:pos x="27" y="27"/>
                  </a:cxn>
                  <a:cxn ang="0">
                    <a:pos x="8" y="27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35" h="35">
                    <a:moveTo>
                      <a:pt x="4" y="35"/>
                    </a:move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5"/>
                      <a:pt x="35" y="33"/>
                      <a:pt x="35" y="31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lose/>
                    <a:moveTo>
                      <a:pt x="8" y="8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8" y="27"/>
                      <a:pt x="8" y="27"/>
                      <a:pt x="8" y="27"/>
                    </a:cubicBezTo>
                    <a:lnTo>
                      <a:pt x="8" y="8"/>
                    </a:lnTo>
                    <a:close/>
                    <a:moveTo>
                      <a:pt x="8" y="8"/>
                    </a:moveTo>
                    <a:cubicBezTo>
                      <a:pt x="8" y="8"/>
                      <a:pt x="8" y="8"/>
                      <a:pt x="8" y="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" name="Freeform: Shape 40"/>
          <p:cNvSpPr/>
          <p:nvPr/>
        </p:nvSpPr>
        <p:spPr>
          <a:xfrm>
            <a:off x="4082197" y="2696995"/>
            <a:ext cx="971720" cy="191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18888" y="1342"/>
                </a:moveTo>
                <a:cubicBezTo>
                  <a:pt x="17357" y="2323"/>
                  <a:pt x="15980" y="3551"/>
                  <a:pt x="15190" y="5053"/>
                </a:cubicBezTo>
                <a:cubicBezTo>
                  <a:pt x="15190" y="5053"/>
                  <a:pt x="11881" y="1601"/>
                  <a:pt x="3746" y="0"/>
                </a:cubicBezTo>
                <a:cubicBezTo>
                  <a:pt x="4160" y="206"/>
                  <a:pt x="4539" y="435"/>
                  <a:pt x="4861" y="691"/>
                </a:cubicBezTo>
                <a:cubicBezTo>
                  <a:pt x="5120" y="897"/>
                  <a:pt x="5323" y="1114"/>
                  <a:pt x="5495" y="1334"/>
                </a:cubicBezTo>
                <a:cubicBezTo>
                  <a:pt x="7893" y="2663"/>
                  <a:pt x="10167" y="4819"/>
                  <a:pt x="9604" y="8114"/>
                </a:cubicBezTo>
                <a:cubicBezTo>
                  <a:pt x="9604" y="8114"/>
                  <a:pt x="6838" y="6371"/>
                  <a:pt x="0" y="7292"/>
                </a:cubicBezTo>
                <a:cubicBezTo>
                  <a:pt x="0" y="7292"/>
                  <a:pt x="15106" y="7260"/>
                  <a:pt x="7500" y="20907"/>
                </a:cubicBezTo>
                <a:cubicBezTo>
                  <a:pt x="7500" y="20907"/>
                  <a:pt x="13473" y="21600"/>
                  <a:pt x="19030" y="20967"/>
                </a:cubicBezTo>
                <a:cubicBezTo>
                  <a:pt x="19030" y="20967"/>
                  <a:pt x="12279" y="8657"/>
                  <a:pt x="21600" y="1065"/>
                </a:cubicBezTo>
                <a:cubicBezTo>
                  <a:pt x="20647" y="1227"/>
                  <a:pt x="19694" y="1307"/>
                  <a:pt x="18888" y="13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TextBox 179"/>
          <p:cNvSpPr txBox="1"/>
          <p:nvPr/>
        </p:nvSpPr>
        <p:spPr>
          <a:xfrm>
            <a:off x="351403" y="1249547"/>
            <a:ext cx="2414271" cy="1367954"/>
          </a:xfrm>
          <a:prstGeom prst="rect">
            <a:avLst/>
          </a:prstGeom>
          <a:noFill/>
        </p:spPr>
        <p:txBody>
          <a:bodyPr wrap="none" lIns="0" tIns="0" rIns="288000" bIns="0" anchor="b" anchorCtr="0">
            <a:norm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设计过程的基本态度</a:t>
            </a:r>
            <a:r>
              <a:rPr lang="en-US" altLang="zh-CN" sz="1600" b="1" dirty="0">
                <a:solidFill>
                  <a:schemeClr val="accent1"/>
                </a:solidFill>
              </a:rPr>
              <a:t>:</a:t>
            </a: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专注于控制由并行、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协作过程组成的环境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1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899592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系统核心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1995686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流程是什么及如何在计算机上实现流程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选择原语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流程创建、控制、删除规则</a:t>
            </a:r>
          </a:p>
        </p:txBody>
      </p:sp>
    </p:spTree>
    <p:extLst>
      <p:ext uri="{BB962C8B-B14F-4D97-AF65-F5344CB8AC3E}">
        <p14:creationId xmlns:p14="http://schemas.microsoft.com/office/powerpoint/2010/main" val="37273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内部流程与外部程序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程序执行和输入输出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概念程序与内部过程的区别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什么是外围设备、什么是文档、什么是外部流程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多道程序设计和通讯由系统核心协调：一个完全控制输入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输出、存储保护和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中断系统的中断响应程序</a:t>
            </a:r>
          </a:p>
        </p:txBody>
      </p:sp>
    </p:spTree>
    <p:extLst>
      <p:ext uri="{BB962C8B-B14F-4D97-AF65-F5344CB8AC3E}">
        <p14:creationId xmlns:p14="http://schemas.microsoft.com/office/powerpoint/2010/main" val="736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236407" y="3003798"/>
            <a:ext cx="45715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28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Unix time-sharing system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779912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1A557E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rgbClr val="1A557E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3024336" cy="57606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进程通信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5.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外部进程：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进程通信：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引入消息缓冲作为进程通信的基本手段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内部进程间的通信可用四种基本类型及优点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消息缓冲的主要确定：缓冲区数量有限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外部进程：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可以获得内部进程和外部世界的任何信号间同步</a:t>
            </a:r>
          </a:p>
        </p:txBody>
      </p:sp>
    </p:spTree>
    <p:extLst>
      <p:ext uri="{BB962C8B-B14F-4D97-AF65-F5344CB8AC3E}">
        <p14:creationId xmlns:p14="http://schemas.microsoft.com/office/powerpoint/2010/main" val="8945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内部进程：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创建后父进程可将程序加载到子进程并启动它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在父进程的请求下，系统核心等子进程发起的所有输入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输出完成并停止它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父进程可以删除子进程</a:t>
            </a:r>
          </a:p>
        </p:txBody>
      </p:sp>
    </p:spTree>
    <p:extLst>
      <p:ext uri="{BB962C8B-B14F-4D97-AF65-F5344CB8AC3E}">
        <p14:creationId xmlns:p14="http://schemas.microsoft.com/office/powerpoint/2010/main" val="335848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过程层次结构：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系统核心概念被描述为对环境的模拟，在环境中，程序执行和输入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输出被统一地处理为并行、协作的过程。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核心执行的规则，进程只能将其自身资源的子集分配给其子进程；进程只能启动、停止和删除它自己的子进程。删除进程之后其资源返回给父进程</a:t>
            </a:r>
          </a:p>
        </p:txBody>
      </p:sp>
    </p:spTree>
    <p:extLst>
      <p:ext uri="{BB962C8B-B14F-4D97-AF65-F5344CB8AC3E}">
        <p14:creationId xmlns:p14="http://schemas.microsoft.com/office/powerpoint/2010/main" val="22588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9.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介绍了计算机的型号及其他特征，如指令执行时间等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系统核心如打字机、磁带等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从整体上评价了这个系统</a:t>
            </a:r>
          </a:p>
        </p:txBody>
      </p:sp>
    </p:spTree>
    <p:extLst>
      <p:ext uri="{BB962C8B-B14F-4D97-AF65-F5344CB8AC3E}">
        <p14:creationId xmlns:p14="http://schemas.microsoft.com/office/powerpoint/2010/main" val="13685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003679" y="-164554"/>
            <a:ext cx="3136642" cy="1568322"/>
            <a:chOff x="2192249" y="-272345"/>
            <a:chExt cx="4759504" cy="2379752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2192249" y="-272345"/>
              <a:ext cx="4759504" cy="237975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61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2714718" y="-47541"/>
              <a:ext cx="3714564" cy="185728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 bwMode="auto">
            <a:xfrm>
              <a:off x="2870811" y="-171633"/>
              <a:ext cx="3402378" cy="1701189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rgbClr val="1A557E"/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rgbClr val="197983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6925" y="156160"/>
              <a:ext cx="1350150" cy="725743"/>
              <a:chOff x="1163452" y="3136142"/>
              <a:chExt cx="1800200" cy="967657"/>
            </a:xfrm>
          </p:grpSpPr>
          <p:sp>
            <p:nvSpPr>
              <p:cNvPr id="68" name="TextBox 7"/>
              <p:cNvSpPr txBox="1"/>
              <p:nvPr/>
            </p:nvSpPr>
            <p:spPr>
              <a:xfrm>
                <a:off x="1163452" y="3864566"/>
                <a:ext cx="1800200" cy="23923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32500" lnSpcReduction="20000"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bg1"/>
                    </a:solidFill>
                  </a:rPr>
                  <a:t>CONTENTS</a:t>
                </a:r>
              </a:p>
            </p:txBody>
          </p:sp>
          <p:sp>
            <p:nvSpPr>
              <p:cNvPr id="69" name="TextBox 8"/>
              <p:cNvSpPr txBox="1"/>
              <p:nvPr/>
            </p:nvSpPr>
            <p:spPr>
              <a:xfrm>
                <a:off x="1415480" y="3136142"/>
                <a:ext cx="1296144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55000" lnSpcReduction="20000"/>
              </a:bodyPr>
              <a:lstStyle/>
              <a:p>
                <a:pPr algn="dist"/>
                <a:r>
                  <a:rPr lang="zh-CN" altLang="en-US" sz="4000" b="1" dirty="0">
                    <a:solidFill>
                      <a:schemeClr val="bg1"/>
                    </a:solidFill>
                  </a:rPr>
                  <a:t>目录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9FD69F-F2D6-41E4-B085-0490A015D6BA}"/>
              </a:ext>
            </a:extLst>
          </p:cNvPr>
          <p:cNvSpPr txBox="1"/>
          <p:nvPr/>
        </p:nvSpPr>
        <p:spPr>
          <a:xfrm>
            <a:off x="395536" y="1506595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讨论的背景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软硬件环境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文件系统的实现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过程和图像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6.Shell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陷阱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看问题的角度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统计数据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0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67"/>
          <p:cNvGrpSpPr/>
          <p:nvPr/>
        </p:nvGrpSpPr>
        <p:grpSpPr>
          <a:xfrm>
            <a:off x="4604989" y="1369900"/>
            <a:ext cx="1726118" cy="1726348"/>
            <a:chOff x="4602144" y="1558709"/>
            <a:chExt cx="1419915" cy="1420105"/>
          </a:xfrm>
        </p:grpSpPr>
        <p:sp>
          <p:nvSpPr>
            <p:cNvPr id="64" name="Freeform: Shape 3"/>
            <p:cNvSpPr/>
            <p:nvPr/>
          </p:nvSpPr>
          <p:spPr>
            <a:xfrm>
              <a:off x="4643455" y="1615920"/>
              <a:ext cx="1333333" cy="133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5" name="Group 58"/>
            <p:cNvGrpSpPr/>
            <p:nvPr/>
          </p:nvGrpSpPr>
          <p:grpSpPr>
            <a:xfrm>
              <a:off x="4602144" y="1558709"/>
              <a:ext cx="1419915" cy="1420105"/>
              <a:chOff x="0" y="0"/>
              <a:chExt cx="3899864" cy="3899891"/>
            </a:xfrm>
            <a:solidFill>
              <a:schemeClr val="accent2"/>
            </a:solidFill>
          </p:grpSpPr>
          <p:sp>
            <p:nvSpPr>
              <p:cNvPr id="93" name="Freeform: Shape 59"/>
              <p:cNvSpPr/>
              <p:nvPr/>
            </p:nvSpPr>
            <p:spPr>
              <a:xfrm>
                <a:off x="1508166" y="2616577"/>
                <a:ext cx="19289" cy="16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14426" y="3817"/>
                      <a:pt x="2245" y="10760"/>
                    </a:cubicBezTo>
                    <a:cubicBezTo>
                      <a:pt x="1649" y="14323"/>
                      <a:pt x="755" y="18037"/>
                      <a:pt x="0" y="21600"/>
                    </a:cubicBezTo>
                    <a:cubicBezTo>
                      <a:pt x="7293" y="14473"/>
                      <a:pt x="14208" y="7058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0"/>
              <p:cNvSpPr/>
              <p:nvPr/>
            </p:nvSpPr>
            <p:spPr>
              <a:xfrm>
                <a:off x="1617190" y="0"/>
                <a:ext cx="753428" cy="1410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21600" extrusionOk="0">
                    <a:moveTo>
                      <a:pt x="10472" y="21600"/>
                    </a:moveTo>
                    <a:cubicBezTo>
                      <a:pt x="10472" y="21600"/>
                      <a:pt x="21250" y="16823"/>
                      <a:pt x="21363" y="10860"/>
                    </a:cubicBezTo>
                    <a:cubicBezTo>
                      <a:pt x="21484" y="4896"/>
                      <a:pt x="10897" y="0"/>
                      <a:pt x="10897" y="0"/>
                    </a:cubicBezTo>
                    <a:cubicBezTo>
                      <a:pt x="10897" y="0"/>
                      <a:pt x="114" y="4775"/>
                      <a:pt x="1" y="10739"/>
                    </a:cubicBezTo>
                    <a:cubicBezTo>
                      <a:pt x="-116" y="16703"/>
                      <a:pt x="10472" y="21600"/>
                      <a:pt x="10472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61"/>
              <p:cNvSpPr/>
              <p:nvPr/>
            </p:nvSpPr>
            <p:spPr>
              <a:xfrm>
                <a:off x="2344018" y="599632"/>
                <a:ext cx="1011473" cy="993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8" h="19805" extrusionOk="0">
                    <a:moveTo>
                      <a:pt x="34" y="19739"/>
                    </a:moveTo>
                    <a:cubicBezTo>
                      <a:pt x="34" y="19739"/>
                      <a:pt x="9785" y="20701"/>
                      <a:pt x="15334" y="15267"/>
                    </a:cubicBezTo>
                    <a:cubicBezTo>
                      <a:pt x="20879" y="9835"/>
                      <a:pt x="20123" y="66"/>
                      <a:pt x="20123" y="66"/>
                    </a:cubicBezTo>
                    <a:cubicBezTo>
                      <a:pt x="20123" y="66"/>
                      <a:pt x="10371" y="-899"/>
                      <a:pt x="4825" y="4533"/>
                    </a:cubicBezTo>
                    <a:cubicBezTo>
                      <a:pt x="-721" y="9968"/>
                      <a:pt x="34" y="19739"/>
                      <a:pt x="34" y="1973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62"/>
              <p:cNvSpPr/>
              <p:nvPr/>
            </p:nvSpPr>
            <p:spPr>
              <a:xfrm>
                <a:off x="2489382" y="1617190"/>
                <a:ext cx="1410482" cy="753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7" extrusionOk="0">
                    <a:moveTo>
                      <a:pt x="10862" y="1"/>
                    </a:moveTo>
                    <a:cubicBezTo>
                      <a:pt x="4897" y="-114"/>
                      <a:pt x="0" y="10473"/>
                      <a:pt x="0" y="10473"/>
                    </a:cubicBezTo>
                    <a:cubicBezTo>
                      <a:pt x="0" y="10473"/>
                      <a:pt x="4777" y="21253"/>
                      <a:pt x="10741" y="21367"/>
                    </a:cubicBezTo>
                    <a:cubicBezTo>
                      <a:pt x="16705" y="21486"/>
                      <a:pt x="21600" y="10898"/>
                      <a:pt x="21600" y="10898"/>
                    </a:cubicBezTo>
                    <a:cubicBezTo>
                      <a:pt x="21600" y="10898"/>
                      <a:pt x="16826" y="117"/>
                      <a:pt x="10862" y="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63"/>
              <p:cNvSpPr/>
              <p:nvPr/>
            </p:nvSpPr>
            <p:spPr>
              <a:xfrm>
                <a:off x="2289505" y="2362187"/>
                <a:ext cx="993484" cy="1011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20153" extrusionOk="0">
                    <a:moveTo>
                      <a:pt x="66" y="35"/>
                    </a:moveTo>
                    <a:cubicBezTo>
                      <a:pt x="66" y="35"/>
                      <a:pt x="-895" y="9784"/>
                      <a:pt x="4539" y="15329"/>
                    </a:cubicBezTo>
                    <a:cubicBezTo>
                      <a:pt x="9971" y="20878"/>
                      <a:pt x="19741" y="20117"/>
                      <a:pt x="19741" y="20117"/>
                    </a:cubicBezTo>
                    <a:cubicBezTo>
                      <a:pt x="19741" y="20117"/>
                      <a:pt x="20705" y="10370"/>
                      <a:pt x="15274" y="4824"/>
                    </a:cubicBezTo>
                    <a:cubicBezTo>
                      <a:pt x="9838" y="-722"/>
                      <a:pt x="66" y="35"/>
                      <a:pt x="66" y="3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64"/>
              <p:cNvSpPr/>
              <p:nvPr/>
            </p:nvSpPr>
            <p:spPr>
              <a:xfrm>
                <a:off x="1526337" y="2489382"/>
                <a:ext cx="753511" cy="1410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10895" y="0"/>
                    </a:moveTo>
                    <a:cubicBezTo>
                      <a:pt x="10895" y="0"/>
                      <a:pt x="116" y="4777"/>
                      <a:pt x="1" y="10741"/>
                    </a:cubicBezTo>
                    <a:cubicBezTo>
                      <a:pt x="-118" y="16705"/>
                      <a:pt x="10470" y="21600"/>
                      <a:pt x="10470" y="21600"/>
                    </a:cubicBezTo>
                    <a:cubicBezTo>
                      <a:pt x="10470" y="21600"/>
                      <a:pt x="21252" y="16825"/>
                      <a:pt x="21369" y="10862"/>
                    </a:cubicBezTo>
                    <a:cubicBezTo>
                      <a:pt x="21482" y="4895"/>
                      <a:pt x="10895" y="0"/>
                      <a:pt x="10895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65"/>
              <p:cNvSpPr/>
              <p:nvPr/>
            </p:nvSpPr>
            <p:spPr>
              <a:xfrm>
                <a:off x="526950" y="2289505"/>
                <a:ext cx="1011316" cy="993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7" h="20558" extrusionOk="0">
                    <a:moveTo>
                      <a:pt x="15704" y="15854"/>
                    </a:moveTo>
                    <a:cubicBezTo>
                      <a:pt x="18120" y="13457"/>
                      <a:pt x="19361" y="10249"/>
                      <a:pt x="19998" y="7349"/>
                    </a:cubicBezTo>
                    <a:cubicBezTo>
                      <a:pt x="20012" y="7292"/>
                      <a:pt x="20028" y="7233"/>
                      <a:pt x="20039" y="7176"/>
                    </a:cubicBezTo>
                    <a:cubicBezTo>
                      <a:pt x="20859" y="3326"/>
                      <a:pt x="20612" y="69"/>
                      <a:pt x="20612" y="69"/>
                    </a:cubicBezTo>
                    <a:cubicBezTo>
                      <a:pt x="20612" y="69"/>
                      <a:pt x="10622" y="-931"/>
                      <a:pt x="4943" y="4711"/>
                    </a:cubicBezTo>
                    <a:cubicBezTo>
                      <a:pt x="-741" y="10351"/>
                      <a:pt x="36" y="20493"/>
                      <a:pt x="36" y="20493"/>
                    </a:cubicBezTo>
                    <a:cubicBezTo>
                      <a:pt x="36" y="20493"/>
                      <a:pt x="1847" y="20669"/>
                      <a:pt x="4360" y="20444"/>
                    </a:cubicBezTo>
                    <a:cubicBezTo>
                      <a:pt x="6033" y="20293"/>
                      <a:pt x="8011" y="19956"/>
                      <a:pt x="9987" y="19271"/>
                    </a:cubicBezTo>
                    <a:cubicBezTo>
                      <a:pt x="12023" y="18567"/>
                      <a:pt x="14048" y="17499"/>
                      <a:pt x="15704" y="1585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66"/>
              <p:cNvSpPr/>
              <p:nvPr/>
            </p:nvSpPr>
            <p:spPr>
              <a:xfrm>
                <a:off x="0" y="1526336"/>
                <a:ext cx="1410456" cy="753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5" extrusionOk="0">
                    <a:moveTo>
                      <a:pt x="21600" y="10893"/>
                    </a:moveTo>
                    <a:cubicBezTo>
                      <a:pt x="21600" y="10893"/>
                      <a:pt x="16823" y="112"/>
                      <a:pt x="10859" y="1"/>
                    </a:cubicBezTo>
                    <a:cubicBezTo>
                      <a:pt x="4897" y="-120"/>
                      <a:pt x="0" y="10469"/>
                      <a:pt x="0" y="10469"/>
                    </a:cubicBezTo>
                    <a:cubicBezTo>
                      <a:pt x="0" y="10469"/>
                      <a:pt x="4775" y="21248"/>
                      <a:pt x="10739" y="21364"/>
                    </a:cubicBezTo>
                    <a:cubicBezTo>
                      <a:pt x="16705" y="21480"/>
                      <a:pt x="21600" y="10893"/>
                      <a:pt x="21600" y="1089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67"/>
              <p:cNvSpPr/>
              <p:nvPr/>
            </p:nvSpPr>
            <p:spPr>
              <a:xfrm>
                <a:off x="599632" y="526949"/>
                <a:ext cx="993437" cy="101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8" h="20157" extrusionOk="0">
                    <a:moveTo>
                      <a:pt x="19742" y="20122"/>
                    </a:moveTo>
                    <a:cubicBezTo>
                      <a:pt x="19742" y="20122"/>
                      <a:pt x="20705" y="10370"/>
                      <a:pt x="15267" y="4824"/>
                    </a:cubicBezTo>
                    <a:cubicBezTo>
                      <a:pt x="9838" y="-723"/>
                      <a:pt x="66" y="35"/>
                      <a:pt x="66" y="35"/>
                    </a:cubicBezTo>
                    <a:cubicBezTo>
                      <a:pt x="66" y="35"/>
                      <a:pt x="-895" y="9786"/>
                      <a:pt x="4537" y="15332"/>
                    </a:cubicBezTo>
                    <a:cubicBezTo>
                      <a:pt x="9970" y="20877"/>
                      <a:pt x="19742" y="20122"/>
                      <a:pt x="19742" y="2012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68"/>
              <p:cNvSpPr/>
              <p:nvPr/>
            </p:nvSpPr>
            <p:spPr>
              <a:xfrm>
                <a:off x="1853409" y="1453654"/>
                <a:ext cx="194627" cy="364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21600" extrusionOk="0">
                    <a:moveTo>
                      <a:pt x="10899" y="0"/>
                    </a:moveTo>
                    <a:cubicBezTo>
                      <a:pt x="10899" y="0"/>
                      <a:pt x="110" y="4774"/>
                      <a:pt x="1" y="10741"/>
                    </a:cubicBezTo>
                    <a:cubicBezTo>
                      <a:pt x="-120" y="16701"/>
                      <a:pt x="10476" y="21600"/>
                      <a:pt x="10476" y="21600"/>
                    </a:cubicBezTo>
                    <a:cubicBezTo>
                      <a:pt x="10476" y="21600"/>
                      <a:pt x="21260" y="16826"/>
                      <a:pt x="21363" y="10858"/>
                    </a:cubicBezTo>
                    <a:cubicBezTo>
                      <a:pt x="21480" y="4894"/>
                      <a:pt x="10899" y="0"/>
                      <a:pt x="10899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69"/>
              <p:cNvSpPr/>
              <p:nvPr/>
            </p:nvSpPr>
            <p:spPr>
              <a:xfrm>
                <a:off x="2053287" y="1599019"/>
                <a:ext cx="261328" cy="256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4" h="19803" extrusionOk="0">
                    <a:moveTo>
                      <a:pt x="15329" y="15270"/>
                    </a:moveTo>
                    <a:cubicBezTo>
                      <a:pt x="20877" y="9835"/>
                      <a:pt x="20119" y="66"/>
                      <a:pt x="20119" y="66"/>
                    </a:cubicBezTo>
                    <a:cubicBezTo>
                      <a:pt x="20119" y="66"/>
                      <a:pt x="10371" y="-896"/>
                      <a:pt x="4829" y="4529"/>
                    </a:cubicBezTo>
                    <a:cubicBezTo>
                      <a:pt x="-723" y="9967"/>
                      <a:pt x="35" y="19736"/>
                      <a:pt x="35" y="19736"/>
                    </a:cubicBezTo>
                    <a:cubicBezTo>
                      <a:pt x="35" y="19736"/>
                      <a:pt x="9781" y="20704"/>
                      <a:pt x="15329" y="152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0"/>
              <p:cNvSpPr/>
              <p:nvPr/>
            </p:nvSpPr>
            <p:spPr>
              <a:xfrm>
                <a:off x="2089628" y="1871579"/>
                <a:ext cx="364372" cy="194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1" extrusionOk="0">
                    <a:moveTo>
                      <a:pt x="10735" y="21370"/>
                    </a:moveTo>
                    <a:cubicBezTo>
                      <a:pt x="16701" y="21489"/>
                      <a:pt x="21600" y="10901"/>
                      <a:pt x="21600" y="10901"/>
                    </a:cubicBezTo>
                    <a:cubicBezTo>
                      <a:pt x="21600" y="10901"/>
                      <a:pt x="16823" y="123"/>
                      <a:pt x="10856" y="1"/>
                    </a:cubicBezTo>
                    <a:cubicBezTo>
                      <a:pt x="4895" y="-111"/>
                      <a:pt x="0" y="10479"/>
                      <a:pt x="0" y="10479"/>
                    </a:cubicBezTo>
                    <a:cubicBezTo>
                      <a:pt x="0" y="10479"/>
                      <a:pt x="4776" y="21258"/>
                      <a:pt x="10735" y="213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71"/>
              <p:cNvSpPr/>
              <p:nvPr/>
            </p:nvSpPr>
            <p:spPr>
              <a:xfrm>
                <a:off x="2035116" y="2053286"/>
                <a:ext cx="256786" cy="26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6" h="20152" extrusionOk="0">
                    <a:moveTo>
                      <a:pt x="64" y="35"/>
                    </a:moveTo>
                    <a:cubicBezTo>
                      <a:pt x="64" y="35"/>
                      <a:pt x="-890" y="9785"/>
                      <a:pt x="4539" y="15330"/>
                    </a:cubicBezTo>
                    <a:cubicBezTo>
                      <a:pt x="9977" y="20879"/>
                      <a:pt x="19750" y="20117"/>
                      <a:pt x="19750" y="20117"/>
                    </a:cubicBezTo>
                    <a:cubicBezTo>
                      <a:pt x="19750" y="20117"/>
                      <a:pt x="20710" y="10371"/>
                      <a:pt x="15276" y="4824"/>
                    </a:cubicBezTo>
                    <a:cubicBezTo>
                      <a:pt x="9843" y="-721"/>
                      <a:pt x="64" y="35"/>
                      <a:pt x="64" y="3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72"/>
              <p:cNvSpPr/>
              <p:nvPr/>
            </p:nvSpPr>
            <p:spPr>
              <a:xfrm>
                <a:off x="1835238" y="2089627"/>
                <a:ext cx="194747" cy="36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extrusionOk="0">
                    <a:moveTo>
                      <a:pt x="10484" y="21600"/>
                    </a:moveTo>
                    <a:cubicBezTo>
                      <a:pt x="10484" y="21600"/>
                      <a:pt x="21271" y="16828"/>
                      <a:pt x="21388" y="10864"/>
                    </a:cubicBezTo>
                    <a:cubicBezTo>
                      <a:pt x="21497" y="4896"/>
                      <a:pt x="10901" y="0"/>
                      <a:pt x="10901" y="0"/>
                    </a:cubicBezTo>
                    <a:cubicBezTo>
                      <a:pt x="10901" y="0"/>
                      <a:pt x="133" y="4776"/>
                      <a:pt x="0" y="10746"/>
                    </a:cubicBezTo>
                    <a:cubicBezTo>
                      <a:pt x="-103" y="16704"/>
                      <a:pt x="10484" y="21600"/>
                      <a:pt x="10484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73"/>
              <p:cNvSpPr/>
              <p:nvPr/>
            </p:nvSpPr>
            <p:spPr>
              <a:xfrm>
                <a:off x="1580849" y="2035115"/>
                <a:ext cx="261372" cy="256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1" h="19802" extrusionOk="0">
                    <a:moveTo>
                      <a:pt x="15332" y="15268"/>
                    </a:moveTo>
                    <a:cubicBezTo>
                      <a:pt x="20877" y="9836"/>
                      <a:pt x="20127" y="66"/>
                      <a:pt x="20127" y="66"/>
                    </a:cubicBezTo>
                    <a:cubicBezTo>
                      <a:pt x="20127" y="66"/>
                      <a:pt x="10373" y="-896"/>
                      <a:pt x="4822" y="4538"/>
                    </a:cubicBezTo>
                    <a:cubicBezTo>
                      <a:pt x="-723" y="9968"/>
                      <a:pt x="35" y="19735"/>
                      <a:pt x="35" y="19735"/>
                    </a:cubicBezTo>
                    <a:cubicBezTo>
                      <a:pt x="35" y="19735"/>
                      <a:pt x="9790" y="20704"/>
                      <a:pt x="15332" y="1526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74"/>
              <p:cNvSpPr/>
              <p:nvPr/>
            </p:nvSpPr>
            <p:spPr>
              <a:xfrm>
                <a:off x="1435483" y="1835238"/>
                <a:ext cx="364461" cy="194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5" extrusionOk="0">
                    <a:moveTo>
                      <a:pt x="21600" y="10887"/>
                    </a:moveTo>
                    <a:cubicBezTo>
                      <a:pt x="21600" y="10887"/>
                      <a:pt x="16824" y="116"/>
                      <a:pt x="10859" y="1"/>
                    </a:cubicBezTo>
                    <a:cubicBezTo>
                      <a:pt x="4893" y="-121"/>
                      <a:pt x="0" y="10468"/>
                      <a:pt x="0" y="10468"/>
                    </a:cubicBezTo>
                    <a:cubicBezTo>
                      <a:pt x="0" y="10468"/>
                      <a:pt x="4776" y="21244"/>
                      <a:pt x="10741" y="21363"/>
                    </a:cubicBezTo>
                    <a:cubicBezTo>
                      <a:pt x="16698" y="21479"/>
                      <a:pt x="21600" y="10887"/>
                      <a:pt x="21600" y="108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75"/>
              <p:cNvSpPr/>
              <p:nvPr/>
            </p:nvSpPr>
            <p:spPr>
              <a:xfrm>
                <a:off x="1599019" y="1580848"/>
                <a:ext cx="256791" cy="261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2" h="20163" extrusionOk="0">
                    <a:moveTo>
                      <a:pt x="19748" y="20130"/>
                    </a:moveTo>
                    <a:cubicBezTo>
                      <a:pt x="19748" y="20130"/>
                      <a:pt x="20702" y="10371"/>
                      <a:pt x="15265" y="4827"/>
                    </a:cubicBezTo>
                    <a:cubicBezTo>
                      <a:pt x="9838" y="-721"/>
                      <a:pt x="66" y="35"/>
                      <a:pt x="66" y="35"/>
                    </a:cubicBezTo>
                    <a:cubicBezTo>
                      <a:pt x="66" y="35"/>
                      <a:pt x="-898" y="9792"/>
                      <a:pt x="4545" y="15331"/>
                    </a:cubicBezTo>
                    <a:cubicBezTo>
                      <a:pt x="9971" y="20879"/>
                      <a:pt x="19748" y="20130"/>
                      <a:pt x="19748" y="2013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6" name="Group 137"/>
            <p:cNvGrpSpPr/>
            <p:nvPr/>
          </p:nvGrpSpPr>
          <p:grpSpPr>
            <a:xfrm>
              <a:off x="5249679" y="1731264"/>
              <a:ext cx="191002" cy="193558"/>
              <a:chOff x="3036888" y="1909763"/>
              <a:chExt cx="355600" cy="360363"/>
            </a:xfrm>
            <a:solidFill>
              <a:schemeClr val="bg1"/>
            </a:solidFill>
          </p:grpSpPr>
          <p:sp>
            <p:nvSpPr>
              <p:cNvPr id="91" name="Freeform: Shape 138"/>
              <p:cNvSpPr>
                <a:spLocks/>
              </p:cNvSpPr>
              <p:nvPr/>
            </p:nvSpPr>
            <p:spPr bwMode="auto">
              <a:xfrm>
                <a:off x="3036888" y="1909763"/>
                <a:ext cx="355600" cy="360363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46" y="38"/>
                  </a:cxn>
                  <a:cxn ang="0">
                    <a:pos x="48" y="52"/>
                  </a:cxn>
                  <a:cxn ang="0">
                    <a:pos x="2" y="99"/>
                  </a:cxn>
                  <a:cxn ang="0">
                    <a:pos x="0" y="103"/>
                  </a:cxn>
                  <a:cxn ang="0">
                    <a:pos x="0" y="115"/>
                  </a:cxn>
                  <a:cxn ang="0">
                    <a:pos x="7" y="123"/>
                  </a:cxn>
                  <a:cxn ang="0">
                    <a:pos x="19" y="123"/>
                  </a:cxn>
                  <a:cxn ang="0">
                    <a:pos x="24" y="120"/>
                  </a:cxn>
                  <a:cxn ang="0">
                    <a:pos x="29" y="115"/>
                  </a:cxn>
                  <a:cxn ang="0">
                    <a:pos x="38" y="115"/>
                  </a:cxn>
                  <a:cxn ang="0">
                    <a:pos x="46" y="107"/>
                  </a:cxn>
                  <a:cxn ang="0">
                    <a:pos x="46" y="100"/>
                  </a:cxn>
                  <a:cxn ang="0">
                    <a:pos x="53" y="100"/>
                  </a:cxn>
                  <a:cxn ang="0">
                    <a:pos x="61" y="92"/>
                  </a:cxn>
                  <a:cxn ang="0">
                    <a:pos x="61" y="83"/>
                  </a:cxn>
                  <a:cxn ang="0">
                    <a:pos x="70" y="74"/>
                  </a:cxn>
                  <a:cxn ang="0">
                    <a:pos x="84" y="77"/>
                  </a:cxn>
                  <a:cxn ang="0">
                    <a:pos x="122" y="38"/>
                  </a:cxn>
                  <a:cxn ang="0">
                    <a:pos x="84" y="0"/>
                  </a:cxn>
                  <a:cxn ang="0">
                    <a:pos x="84" y="69"/>
                  </a:cxn>
                  <a:cxn ang="0">
                    <a:pos x="69" y="65"/>
                  </a:cxn>
                  <a:cxn ang="0">
                    <a:pos x="67" y="66"/>
                  </a:cxn>
                  <a:cxn ang="0">
                    <a:pos x="63" y="70"/>
                  </a:cxn>
                  <a:cxn ang="0">
                    <a:pos x="56" y="77"/>
                  </a:cxn>
                  <a:cxn ang="0">
                    <a:pos x="53" y="83"/>
                  </a:cxn>
                  <a:cxn ang="0">
                    <a:pos x="53" y="92"/>
                  </a:cxn>
                  <a:cxn ang="0">
                    <a:pos x="46" y="92"/>
                  </a:cxn>
                  <a:cxn ang="0">
                    <a:pos x="38" y="100"/>
                  </a:cxn>
                  <a:cxn ang="0">
                    <a:pos x="38" y="107"/>
                  </a:cxn>
                  <a:cxn ang="0">
                    <a:pos x="29" y="107"/>
                  </a:cxn>
                  <a:cxn ang="0">
                    <a:pos x="24" y="109"/>
                  </a:cxn>
                  <a:cxn ang="0">
                    <a:pos x="18" y="115"/>
                  </a:cxn>
                  <a:cxn ang="0">
                    <a:pos x="7" y="115"/>
                  </a:cxn>
                  <a:cxn ang="0">
                    <a:pos x="7" y="104"/>
                  </a:cxn>
                  <a:cxn ang="0">
                    <a:pos x="52" y="59"/>
                  </a:cxn>
                  <a:cxn ang="0">
                    <a:pos x="52" y="59"/>
                  </a:cxn>
                  <a:cxn ang="0">
                    <a:pos x="58" y="54"/>
                  </a:cxn>
                  <a:cxn ang="0">
                    <a:pos x="53" y="38"/>
                  </a:cxn>
                  <a:cxn ang="0">
                    <a:pos x="84" y="7"/>
                  </a:cxn>
                  <a:cxn ang="0">
                    <a:pos x="115" y="38"/>
                  </a:cxn>
                  <a:cxn ang="0">
                    <a:pos x="84" y="69"/>
                  </a:cxn>
                  <a:cxn ang="0">
                    <a:pos x="84" y="69"/>
                  </a:cxn>
                  <a:cxn ang="0">
                    <a:pos x="84" y="69"/>
                  </a:cxn>
                </a:cxnLst>
                <a:rect l="0" t="0" r="r" b="b"/>
                <a:pathLst>
                  <a:path w="122" h="123">
                    <a:moveTo>
                      <a:pt x="84" y="0"/>
                    </a:moveTo>
                    <a:cubicBezTo>
                      <a:pt x="63" y="0"/>
                      <a:pt x="46" y="17"/>
                      <a:pt x="46" y="38"/>
                    </a:cubicBezTo>
                    <a:cubicBezTo>
                      <a:pt x="46" y="43"/>
                      <a:pt x="47" y="48"/>
                      <a:pt x="48" y="5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100"/>
                      <a:pt x="0" y="101"/>
                      <a:pt x="0" y="103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9"/>
                      <a:pt x="3" y="123"/>
                      <a:pt x="7" y="123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21" y="123"/>
                      <a:pt x="22" y="122"/>
                      <a:pt x="24" y="120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2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8" y="100"/>
                      <a:pt x="61" y="96"/>
                      <a:pt x="61" y="92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74" y="76"/>
                      <a:pt x="79" y="77"/>
                      <a:pt x="84" y="77"/>
                    </a:cubicBezTo>
                    <a:cubicBezTo>
                      <a:pt x="105" y="77"/>
                      <a:pt x="122" y="59"/>
                      <a:pt x="122" y="38"/>
                    </a:cubicBezTo>
                    <a:cubicBezTo>
                      <a:pt x="122" y="17"/>
                      <a:pt x="105" y="0"/>
                      <a:pt x="84" y="0"/>
                    </a:cubicBezTo>
                    <a:close/>
                    <a:moveTo>
                      <a:pt x="84" y="69"/>
                    </a:moveTo>
                    <a:cubicBezTo>
                      <a:pt x="78" y="69"/>
                      <a:pt x="73" y="67"/>
                      <a:pt x="69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4" y="79"/>
                      <a:pt x="53" y="81"/>
                      <a:pt x="53" y="83"/>
                    </a:cubicBezTo>
                    <a:cubicBezTo>
                      <a:pt x="53" y="92"/>
                      <a:pt x="53" y="92"/>
                      <a:pt x="53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1" y="92"/>
                      <a:pt x="38" y="95"/>
                      <a:pt x="38" y="100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7" y="107"/>
                      <a:pt x="25" y="108"/>
                      <a:pt x="24" y="109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7" y="104"/>
                      <a:pt x="7" y="104"/>
                      <a:pt x="7" y="104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5" y="49"/>
                      <a:pt x="53" y="44"/>
                      <a:pt x="53" y="38"/>
                    </a:cubicBezTo>
                    <a:cubicBezTo>
                      <a:pt x="53" y="21"/>
                      <a:pt x="67" y="7"/>
                      <a:pt x="84" y="7"/>
                    </a:cubicBezTo>
                    <a:cubicBezTo>
                      <a:pt x="101" y="7"/>
                      <a:pt x="115" y="21"/>
                      <a:pt x="115" y="38"/>
                    </a:cubicBezTo>
                    <a:cubicBezTo>
                      <a:pt x="115" y="55"/>
                      <a:pt x="101" y="69"/>
                      <a:pt x="84" y="69"/>
                    </a:cubicBezTo>
                    <a:close/>
                    <a:moveTo>
                      <a:pt x="84" y="69"/>
                    </a:moveTo>
                    <a:cubicBezTo>
                      <a:pt x="84" y="69"/>
                      <a:pt x="84" y="69"/>
                      <a:pt x="84" y="6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39"/>
              <p:cNvSpPr>
                <a:spLocks/>
              </p:cNvSpPr>
              <p:nvPr/>
            </p:nvSpPr>
            <p:spPr bwMode="auto">
              <a:xfrm>
                <a:off x="3259138" y="1952626"/>
                <a:ext cx="90488" cy="92075"/>
              </a:xfrm>
              <a:custGeom>
                <a:avLst/>
                <a:gdLst/>
                <a:ahLst/>
                <a:cxnLst>
                  <a:cxn ang="0">
                    <a:pos x="30" y="16"/>
                  </a:cxn>
                  <a:cxn ang="0">
                    <a:pos x="15" y="1"/>
                  </a:cxn>
                  <a:cxn ang="0">
                    <a:pos x="11" y="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1" y="15"/>
                  </a:cxn>
                  <a:cxn ang="0">
                    <a:pos x="17" y="30"/>
                  </a:cxn>
                  <a:cxn ang="0">
                    <a:pos x="20" y="31"/>
                  </a:cxn>
                  <a:cxn ang="0">
                    <a:pos x="31" y="20"/>
                  </a:cxn>
                  <a:cxn ang="0">
                    <a:pos x="31" y="19"/>
                  </a:cxn>
                  <a:cxn ang="0">
                    <a:pos x="30" y="16"/>
                  </a:cxn>
                  <a:cxn ang="0">
                    <a:pos x="19" y="27"/>
                  </a:cxn>
                  <a:cxn ang="0">
                    <a:pos x="4" y="13"/>
                  </a:cxn>
                  <a:cxn ang="0">
                    <a:pos x="13" y="4"/>
                  </a:cxn>
                  <a:cxn ang="0">
                    <a:pos x="27" y="19"/>
                  </a:cxn>
                  <a:cxn ang="0">
                    <a:pos x="19" y="27"/>
                  </a:cxn>
                  <a:cxn ang="0">
                    <a:pos x="19" y="27"/>
                  </a:cxn>
                  <a:cxn ang="0">
                    <a:pos x="19" y="27"/>
                  </a:cxn>
                </a:cxnLst>
                <a:rect l="0" t="0" r="r" b="b"/>
                <a:pathLst>
                  <a:path w="31" h="31">
                    <a:moveTo>
                      <a:pt x="30" y="16"/>
                    </a:moveTo>
                    <a:cubicBezTo>
                      <a:pt x="26" y="10"/>
                      <a:pt x="21" y="5"/>
                      <a:pt x="15" y="1"/>
                    </a:cubicBezTo>
                    <a:cubicBezTo>
                      <a:pt x="14" y="0"/>
                      <a:pt x="13" y="0"/>
                      <a:pt x="11" y="0"/>
                    </a:cubicBezTo>
                    <a:cubicBezTo>
                      <a:pt x="6" y="2"/>
                      <a:pt x="2" y="6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5" y="21"/>
                      <a:pt x="11" y="26"/>
                      <a:pt x="17" y="30"/>
                    </a:cubicBezTo>
                    <a:cubicBezTo>
                      <a:pt x="18" y="31"/>
                      <a:pt x="19" y="31"/>
                      <a:pt x="20" y="31"/>
                    </a:cubicBezTo>
                    <a:cubicBezTo>
                      <a:pt x="25" y="29"/>
                      <a:pt x="29" y="25"/>
                      <a:pt x="31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8"/>
                      <a:pt x="31" y="17"/>
                      <a:pt x="30" y="16"/>
                    </a:cubicBezTo>
                    <a:close/>
                    <a:moveTo>
                      <a:pt x="19" y="27"/>
                    </a:moveTo>
                    <a:cubicBezTo>
                      <a:pt x="13" y="23"/>
                      <a:pt x="8" y="18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8" y="8"/>
                      <a:pt x="23" y="13"/>
                      <a:pt x="27" y="19"/>
                    </a:cubicBezTo>
                    <a:cubicBezTo>
                      <a:pt x="26" y="23"/>
                      <a:pt x="23" y="26"/>
                      <a:pt x="19" y="27"/>
                    </a:cubicBezTo>
                    <a:close/>
                    <a:moveTo>
                      <a:pt x="19" y="27"/>
                    </a:moveTo>
                    <a:cubicBezTo>
                      <a:pt x="19" y="27"/>
                      <a:pt x="19" y="27"/>
                      <a:pt x="19" y="2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" name="Group 140"/>
            <p:cNvGrpSpPr/>
            <p:nvPr/>
          </p:nvGrpSpPr>
          <p:grpSpPr>
            <a:xfrm>
              <a:off x="4807799" y="2158445"/>
              <a:ext cx="133018" cy="193558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89" name="Freeform: Shape 141"/>
              <p:cNvSpPr>
                <a:spLocks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42"/>
              <p:cNvSpPr>
                <a:spLocks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8" name="Freeform: Shape 143"/>
            <p:cNvSpPr>
              <a:spLocks/>
            </p:cNvSpPr>
            <p:nvPr/>
          </p:nvSpPr>
          <p:spPr bwMode="auto">
            <a:xfrm>
              <a:off x="4931909" y="1879162"/>
              <a:ext cx="194412" cy="167980"/>
            </a:xfrm>
            <a:custGeom>
              <a:avLst/>
              <a:gdLst/>
              <a:ahLst/>
              <a:cxnLst>
                <a:cxn ang="0">
                  <a:pos x="120" y="17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27" y="0"/>
                </a:cxn>
                <a:cxn ang="0">
                  <a:pos x="23" y="2"/>
                </a:cxn>
                <a:cxn ang="0">
                  <a:pos x="4" y="17"/>
                </a:cxn>
                <a:cxn ang="0">
                  <a:pos x="1" y="26"/>
                </a:cxn>
                <a:cxn ang="0">
                  <a:pos x="9" y="49"/>
                </a:cxn>
                <a:cxn ang="0">
                  <a:pos x="13" y="53"/>
                </a:cxn>
                <a:cxn ang="0">
                  <a:pos x="16" y="54"/>
                </a:cxn>
                <a:cxn ang="0">
                  <a:pos x="20" y="53"/>
                </a:cxn>
                <a:cxn ang="0">
                  <a:pos x="20" y="100"/>
                </a:cxn>
                <a:cxn ang="0">
                  <a:pos x="27" y="107"/>
                </a:cxn>
                <a:cxn ang="0">
                  <a:pos x="97" y="107"/>
                </a:cxn>
                <a:cxn ang="0">
                  <a:pos x="104" y="100"/>
                </a:cxn>
                <a:cxn ang="0">
                  <a:pos x="104" y="53"/>
                </a:cxn>
                <a:cxn ang="0">
                  <a:pos x="108" y="54"/>
                </a:cxn>
                <a:cxn ang="0">
                  <a:pos x="111" y="53"/>
                </a:cxn>
                <a:cxn ang="0">
                  <a:pos x="115" y="49"/>
                </a:cxn>
                <a:cxn ang="0">
                  <a:pos x="123" y="26"/>
                </a:cxn>
                <a:cxn ang="0">
                  <a:pos x="120" y="17"/>
                </a:cxn>
                <a:cxn ang="0">
                  <a:pos x="76" y="8"/>
                </a:cxn>
                <a:cxn ang="0">
                  <a:pos x="62" y="15"/>
                </a:cxn>
                <a:cxn ang="0">
                  <a:pos x="48" y="8"/>
                </a:cxn>
                <a:cxn ang="0">
                  <a:pos x="76" y="8"/>
                </a:cxn>
                <a:cxn ang="0">
                  <a:pos x="108" y="46"/>
                </a:cxn>
                <a:cxn ang="0">
                  <a:pos x="97" y="38"/>
                </a:cxn>
                <a:cxn ang="0">
                  <a:pos x="97" y="100"/>
                </a:cxn>
                <a:cxn ang="0">
                  <a:pos x="27" y="100"/>
                </a:cxn>
                <a:cxn ang="0">
                  <a:pos x="27" y="38"/>
                </a:cxn>
                <a:cxn ang="0">
                  <a:pos x="16" y="46"/>
                </a:cxn>
                <a:cxn ang="0">
                  <a:pos x="8" y="23"/>
                </a:cxn>
                <a:cxn ang="0">
                  <a:pos x="27" y="8"/>
                </a:cxn>
                <a:cxn ang="0">
                  <a:pos x="44" y="8"/>
                </a:cxn>
                <a:cxn ang="0">
                  <a:pos x="62" y="19"/>
                </a:cxn>
                <a:cxn ang="0">
                  <a:pos x="80" y="8"/>
                </a:cxn>
                <a:cxn ang="0">
                  <a:pos x="97" y="8"/>
                </a:cxn>
                <a:cxn ang="0">
                  <a:pos x="116" y="23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08" y="46"/>
                </a:cxn>
              </a:cxnLst>
              <a:rect l="0" t="0" r="r" b="b"/>
              <a:pathLst>
                <a:path w="124" h="107">
                  <a:moveTo>
                    <a:pt x="120" y="17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9"/>
                    <a:pt x="0" y="22"/>
                    <a:pt x="1" y="26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51"/>
                    <a:pt x="11" y="53"/>
                    <a:pt x="13" y="53"/>
                  </a:cubicBezTo>
                  <a:cubicBezTo>
                    <a:pt x="14" y="54"/>
                    <a:pt x="15" y="54"/>
                    <a:pt x="16" y="54"/>
                  </a:cubicBezTo>
                  <a:cubicBezTo>
                    <a:pt x="17" y="54"/>
                    <a:pt x="19" y="53"/>
                    <a:pt x="20" y="53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0" y="104"/>
                    <a:pt x="23" y="107"/>
                    <a:pt x="27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101" y="107"/>
                    <a:pt x="104" y="104"/>
                    <a:pt x="104" y="100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53"/>
                    <a:pt x="107" y="54"/>
                    <a:pt x="108" y="54"/>
                  </a:cubicBezTo>
                  <a:cubicBezTo>
                    <a:pt x="109" y="54"/>
                    <a:pt x="110" y="54"/>
                    <a:pt x="111" y="53"/>
                  </a:cubicBezTo>
                  <a:cubicBezTo>
                    <a:pt x="113" y="53"/>
                    <a:pt x="115" y="51"/>
                    <a:pt x="115" y="4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2"/>
                    <a:pt x="123" y="19"/>
                    <a:pt x="120" y="17"/>
                  </a:cubicBezTo>
                  <a:close/>
                  <a:moveTo>
                    <a:pt x="76" y="8"/>
                  </a:moveTo>
                  <a:cubicBezTo>
                    <a:pt x="74" y="12"/>
                    <a:pt x="69" y="15"/>
                    <a:pt x="62" y="15"/>
                  </a:cubicBezTo>
                  <a:cubicBezTo>
                    <a:pt x="55" y="15"/>
                    <a:pt x="50" y="12"/>
                    <a:pt x="48" y="8"/>
                  </a:cubicBezTo>
                  <a:lnTo>
                    <a:pt x="76" y="8"/>
                  </a:lnTo>
                  <a:close/>
                  <a:moveTo>
                    <a:pt x="108" y="46"/>
                  </a:moveTo>
                  <a:cubicBezTo>
                    <a:pt x="97" y="38"/>
                    <a:pt x="97" y="38"/>
                    <a:pt x="97" y="38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14"/>
                    <a:pt x="53" y="19"/>
                    <a:pt x="62" y="19"/>
                  </a:cubicBezTo>
                  <a:cubicBezTo>
                    <a:pt x="71" y="19"/>
                    <a:pt x="78" y="14"/>
                    <a:pt x="80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16" y="23"/>
                    <a:pt x="116" y="23"/>
                    <a:pt x="116" y="23"/>
                  </a:cubicBezTo>
                  <a:lnTo>
                    <a:pt x="108" y="46"/>
                  </a:lnTo>
                  <a:close/>
                  <a:moveTo>
                    <a:pt x="108" y="46"/>
                  </a:moveTo>
                  <a:cubicBezTo>
                    <a:pt x="108" y="46"/>
                    <a:pt x="108" y="46"/>
                    <a:pt x="108" y="4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9" name="Group 144"/>
            <p:cNvGrpSpPr/>
            <p:nvPr/>
          </p:nvGrpSpPr>
          <p:grpSpPr>
            <a:xfrm>
              <a:off x="5519178" y="1868867"/>
              <a:ext cx="218288" cy="219140"/>
              <a:chOff x="5530850" y="1882776"/>
              <a:chExt cx="406400" cy="407988"/>
            </a:xfrm>
            <a:solidFill>
              <a:schemeClr val="bg1"/>
            </a:solidFill>
          </p:grpSpPr>
          <p:sp>
            <p:nvSpPr>
              <p:cNvPr id="80" name="Freeform: Shape 145"/>
              <p:cNvSpPr>
                <a:spLocks/>
              </p:cNvSpPr>
              <p:nvPr/>
            </p:nvSpPr>
            <p:spPr bwMode="auto">
              <a:xfrm>
                <a:off x="5530850" y="1882776"/>
                <a:ext cx="406400" cy="407988"/>
              </a:xfrm>
              <a:custGeom>
                <a:avLst/>
                <a:gdLst/>
                <a:ahLst/>
                <a:cxnLst>
                  <a:cxn ang="0">
                    <a:pos x="93" y="12"/>
                  </a:cxn>
                  <a:cxn ang="0">
                    <a:pos x="13" y="46"/>
                  </a:cxn>
                  <a:cxn ang="0">
                    <a:pos x="47" y="126"/>
                  </a:cxn>
                  <a:cxn ang="0">
                    <a:pos x="127" y="92"/>
                  </a:cxn>
                  <a:cxn ang="0">
                    <a:pos x="93" y="12"/>
                  </a:cxn>
                  <a:cxn ang="0">
                    <a:pos x="50" y="119"/>
                  </a:cxn>
                  <a:cxn ang="0">
                    <a:pos x="20" y="49"/>
                  </a:cxn>
                  <a:cxn ang="0">
                    <a:pos x="90" y="19"/>
                  </a:cxn>
                  <a:cxn ang="0">
                    <a:pos x="120" y="89"/>
                  </a:cxn>
                  <a:cxn ang="0">
                    <a:pos x="50" y="119"/>
                  </a:cxn>
                  <a:cxn ang="0">
                    <a:pos x="50" y="119"/>
                  </a:cxn>
                  <a:cxn ang="0">
                    <a:pos x="50" y="119"/>
                  </a:cxn>
                </a:cxnLst>
                <a:rect l="0" t="0" r="r" b="b"/>
                <a:pathLst>
                  <a:path w="139" h="139">
                    <a:moveTo>
                      <a:pt x="93" y="12"/>
                    </a:moveTo>
                    <a:cubicBezTo>
                      <a:pt x="61" y="0"/>
                      <a:pt x="25" y="15"/>
                      <a:pt x="13" y="46"/>
                    </a:cubicBezTo>
                    <a:cubicBezTo>
                      <a:pt x="0" y="78"/>
                      <a:pt x="16" y="114"/>
                      <a:pt x="47" y="126"/>
                    </a:cubicBezTo>
                    <a:cubicBezTo>
                      <a:pt x="78" y="139"/>
                      <a:pt x="114" y="124"/>
                      <a:pt x="127" y="92"/>
                    </a:cubicBezTo>
                    <a:cubicBezTo>
                      <a:pt x="139" y="61"/>
                      <a:pt x="124" y="25"/>
                      <a:pt x="93" y="12"/>
                    </a:cubicBezTo>
                    <a:close/>
                    <a:moveTo>
                      <a:pt x="50" y="119"/>
                    </a:moveTo>
                    <a:cubicBezTo>
                      <a:pt x="22" y="108"/>
                      <a:pt x="9" y="77"/>
                      <a:pt x="20" y="49"/>
                    </a:cubicBezTo>
                    <a:cubicBezTo>
                      <a:pt x="31" y="22"/>
                      <a:pt x="62" y="8"/>
                      <a:pt x="90" y="19"/>
                    </a:cubicBezTo>
                    <a:cubicBezTo>
                      <a:pt x="117" y="30"/>
                      <a:pt x="131" y="62"/>
                      <a:pt x="120" y="89"/>
                    </a:cubicBezTo>
                    <a:cubicBezTo>
                      <a:pt x="109" y="117"/>
                      <a:pt x="77" y="130"/>
                      <a:pt x="50" y="119"/>
                    </a:cubicBezTo>
                    <a:close/>
                    <a:moveTo>
                      <a:pt x="50" y="119"/>
                    </a:moveTo>
                    <a:cubicBezTo>
                      <a:pt x="50" y="119"/>
                      <a:pt x="50" y="119"/>
                      <a:pt x="50" y="11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146"/>
              <p:cNvSpPr>
                <a:spLocks/>
              </p:cNvSpPr>
              <p:nvPr/>
            </p:nvSpPr>
            <p:spPr bwMode="auto">
              <a:xfrm>
                <a:off x="5710238" y="2062163"/>
                <a:ext cx="49213" cy="49213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2" y="5"/>
                  </a:cxn>
                  <a:cxn ang="0">
                    <a:pos x="6" y="15"/>
                  </a:cxn>
                  <a:cxn ang="0">
                    <a:pos x="16" y="11"/>
                  </a:cxn>
                  <a:cxn ang="0">
                    <a:pos x="12" y="1"/>
                  </a:cxn>
                  <a:cxn ang="0">
                    <a:pos x="7" y="12"/>
                  </a:cxn>
                  <a:cxn ang="0">
                    <a:pos x="5" y="7"/>
                  </a:cxn>
                  <a:cxn ang="0">
                    <a:pos x="10" y="5"/>
                  </a:cxn>
                  <a:cxn ang="0">
                    <a:pos x="12" y="10"/>
                  </a:cxn>
                  <a:cxn ang="0">
                    <a:pos x="7" y="12"/>
                  </a:cxn>
                  <a:cxn ang="0">
                    <a:pos x="7" y="12"/>
                  </a:cxn>
                  <a:cxn ang="0">
                    <a:pos x="7" y="12"/>
                  </a:cxn>
                </a:cxnLst>
                <a:rect l="0" t="0" r="r" b="b"/>
                <a:pathLst>
                  <a:path w="17" h="17">
                    <a:moveTo>
                      <a:pt x="12" y="1"/>
                    </a:moveTo>
                    <a:cubicBezTo>
                      <a:pt x="8" y="0"/>
                      <a:pt x="3" y="1"/>
                      <a:pt x="2" y="5"/>
                    </a:cubicBezTo>
                    <a:cubicBezTo>
                      <a:pt x="0" y="9"/>
                      <a:pt x="2" y="14"/>
                      <a:pt x="6" y="15"/>
                    </a:cubicBezTo>
                    <a:cubicBezTo>
                      <a:pt x="10" y="17"/>
                      <a:pt x="14" y="15"/>
                      <a:pt x="16" y="11"/>
                    </a:cubicBezTo>
                    <a:cubicBezTo>
                      <a:pt x="17" y="7"/>
                      <a:pt x="16" y="3"/>
                      <a:pt x="12" y="1"/>
                    </a:cubicBezTo>
                    <a:close/>
                    <a:moveTo>
                      <a:pt x="7" y="12"/>
                    </a:moveTo>
                    <a:cubicBezTo>
                      <a:pt x="5" y="11"/>
                      <a:pt x="4" y="9"/>
                      <a:pt x="5" y="7"/>
                    </a:cubicBezTo>
                    <a:cubicBezTo>
                      <a:pt x="6" y="5"/>
                      <a:pt x="8" y="4"/>
                      <a:pt x="10" y="5"/>
                    </a:cubicBezTo>
                    <a:cubicBezTo>
                      <a:pt x="12" y="5"/>
                      <a:pt x="13" y="8"/>
                      <a:pt x="12" y="10"/>
                    </a:cubicBezTo>
                    <a:cubicBezTo>
                      <a:pt x="12" y="12"/>
                      <a:pt x="9" y="13"/>
                      <a:pt x="7" y="12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47"/>
              <p:cNvSpPr>
                <a:spLocks/>
              </p:cNvSpPr>
              <p:nvPr/>
            </p:nvSpPr>
            <p:spPr bwMode="auto">
              <a:xfrm>
                <a:off x="5659438" y="2008188"/>
                <a:ext cx="152400" cy="152400"/>
              </a:xfrm>
              <a:custGeom>
                <a:avLst/>
                <a:gdLst/>
                <a:ahLst/>
                <a:cxnLst>
                  <a:cxn ang="0">
                    <a:pos x="34" y="5"/>
                  </a:cxn>
                  <a:cxn ang="0">
                    <a:pos x="4" y="18"/>
                  </a:cxn>
                  <a:cxn ang="0">
                    <a:pos x="17" y="48"/>
                  </a:cxn>
                  <a:cxn ang="0">
                    <a:pos x="47" y="35"/>
                  </a:cxn>
                  <a:cxn ang="0">
                    <a:pos x="34" y="5"/>
                  </a:cxn>
                  <a:cxn ang="0">
                    <a:pos x="20" y="41"/>
                  </a:cxn>
                  <a:cxn ang="0">
                    <a:pos x="12" y="21"/>
                  </a:cxn>
                  <a:cxn ang="0">
                    <a:pos x="31" y="12"/>
                  </a:cxn>
                  <a:cxn ang="0">
                    <a:pos x="40" y="32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0" y="41"/>
                  </a:cxn>
                </a:cxnLst>
                <a:rect l="0" t="0" r="r" b="b"/>
                <a:pathLst>
                  <a:path w="52" h="52">
                    <a:moveTo>
                      <a:pt x="34" y="5"/>
                    </a:moveTo>
                    <a:cubicBezTo>
                      <a:pt x="23" y="0"/>
                      <a:pt x="9" y="6"/>
                      <a:pt x="4" y="18"/>
                    </a:cubicBezTo>
                    <a:cubicBezTo>
                      <a:pt x="0" y="30"/>
                      <a:pt x="5" y="43"/>
                      <a:pt x="17" y="48"/>
                    </a:cubicBezTo>
                    <a:cubicBezTo>
                      <a:pt x="29" y="52"/>
                      <a:pt x="42" y="47"/>
                      <a:pt x="47" y="35"/>
                    </a:cubicBezTo>
                    <a:cubicBezTo>
                      <a:pt x="52" y="23"/>
                      <a:pt x="46" y="10"/>
                      <a:pt x="34" y="5"/>
                    </a:cubicBezTo>
                    <a:close/>
                    <a:moveTo>
                      <a:pt x="20" y="41"/>
                    </a:moveTo>
                    <a:cubicBezTo>
                      <a:pt x="12" y="37"/>
                      <a:pt x="8" y="28"/>
                      <a:pt x="12" y="21"/>
                    </a:cubicBezTo>
                    <a:cubicBezTo>
                      <a:pt x="15" y="13"/>
                      <a:pt x="24" y="9"/>
                      <a:pt x="31" y="12"/>
                    </a:cubicBezTo>
                    <a:cubicBezTo>
                      <a:pt x="39" y="15"/>
                      <a:pt x="43" y="24"/>
                      <a:pt x="40" y="32"/>
                    </a:cubicBezTo>
                    <a:cubicBezTo>
                      <a:pt x="37" y="40"/>
                      <a:pt x="28" y="44"/>
                      <a:pt x="20" y="41"/>
                    </a:cubicBezTo>
                    <a:close/>
                    <a:moveTo>
                      <a:pt x="20" y="41"/>
                    </a:moveTo>
                    <a:cubicBezTo>
                      <a:pt x="20" y="41"/>
                      <a:pt x="20" y="41"/>
                      <a:pt x="20" y="4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148"/>
              <p:cNvSpPr>
                <a:spLocks/>
              </p:cNvSpPr>
              <p:nvPr/>
            </p:nvSpPr>
            <p:spPr bwMode="auto">
              <a:xfrm>
                <a:off x="5762625" y="2111376"/>
                <a:ext cx="58738" cy="58738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8" y="0"/>
                  </a:cxn>
                  <a:cxn ang="0">
                    <a:pos x="16" y="1"/>
                  </a:cxn>
                  <a:cxn ang="0">
                    <a:pos x="1" y="16"/>
                  </a:cxn>
                  <a:cxn ang="0">
                    <a:pos x="0" y="18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9" y="3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0" h="20">
                    <a:moveTo>
                      <a:pt x="19" y="3"/>
                    </a:moveTo>
                    <a:cubicBezTo>
                      <a:pt x="20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3" y="8"/>
                      <a:pt x="8" y="13"/>
                      <a:pt x="1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9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0" y="16"/>
                      <a:pt x="16" y="10"/>
                      <a:pt x="19" y="3"/>
                    </a:cubicBezTo>
                    <a:close/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49"/>
              <p:cNvSpPr>
                <a:spLocks/>
              </p:cNvSpPr>
              <p:nvPr/>
            </p:nvSpPr>
            <p:spPr bwMode="auto">
              <a:xfrm>
                <a:off x="5780088" y="2125663"/>
                <a:ext cx="82550" cy="8572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24" y="2"/>
                  </a:cxn>
                  <a:cxn ang="0">
                    <a:pos x="1" y="25"/>
                  </a:cxn>
                  <a:cxn ang="0">
                    <a:pos x="0" y="28"/>
                  </a:cxn>
                  <a:cxn ang="0">
                    <a:pos x="3" y="29"/>
                  </a:cxn>
                  <a:cxn ang="0">
                    <a:pos x="3" y="28"/>
                  </a:cxn>
                  <a:cxn ang="0">
                    <a:pos x="28" y="3"/>
                  </a:cxn>
                  <a:cxn ang="0">
                    <a:pos x="26" y="1"/>
                  </a:cxn>
                  <a:cxn ang="0">
                    <a:pos x="26" y="1"/>
                  </a:cxn>
                  <a:cxn ang="0">
                    <a:pos x="26" y="1"/>
                  </a:cxn>
                </a:cxnLst>
                <a:rect l="0" t="0" r="r" b="b"/>
                <a:pathLst>
                  <a:path w="28" h="29">
                    <a:moveTo>
                      <a:pt x="26" y="1"/>
                    </a:moveTo>
                    <a:cubicBezTo>
                      <a:pt x="25" y="0"/>
                      <a:pt x="24" y="1"/>
                      <a:pt x="24" y="2"/>
                    </a:cubicBezTo>
                    <a:cubicBezTo>
                      <a:pt x="20" y="13"/>
                      <a:pt x="11" y="21"/>
                      <a:pt x="1" y="25"/>
                    </a:cubicBezTo>
                    <a:cubicBezTo>
                      <a:pt x="0" y="25"/>
                      <a:pt x="0" y="27"/>
                      <a:pt x="0" y="28"/>
                    </a:cubicBezTo>
                    <a:cubicBezTo>
                      <a:pt x="1" y="29"/>
                      <a:pt x="2" y="29"/>
                      <a:pt x="3" y="29"/>
                    </a:cubicBezTo>
                    <a:cubicBezTo>
                      <a:pt x="3" y="29"/>
                      <a:pt x="3" y="29"/>
                      <a:pt x="3" y="28"/>
                    </a:cubicBezTo>
                    <a:cubicBezTo>
                      <a:pt x="14" y="24"/>
                      <a:pt x="23" y="15"/>
                      <a:pt x="28" y="3"/>
                    </a:cubicBezTo>
                    <a:cubicBezTo>
                      <a:pt x="28" y="2"/>
                      <a:pt x="27" y="1"/>
                      <a:pt x="26" y="1"/>
                    </a:cubicBezTo>
                    <a:close/>
                    <a:moveTo>
                      <a:pt x="26" y="1"/>
                    </a:moveTo>
                    <a:cubicBezTo>
                      <a:pt x="26" y="1"/>
                      <a:pt x="26" y="1"/>
                      <a:pt x="2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50"/>
              <p:cNvSpPr>
                <a:spLocks/>
              </p:cNvSpPr>
              <p:nvPr/>
            </p:nvSpPr>
            <p:spPr bwMode="auto">
              <a:xfrm>
                <a:off x="5770563" y="2120901"/>
                <a:ext cx="71438" cy="6985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0" y="1"/>
                  </a:cxn>
                  <a:cxn ang="0">
                    <a:pos x="1" y="20"/>
                  </a:cxn>
                  <a:cxn ang="0">
                    <a:pos x="1" y="20"/>
                  </a:cxn>
                  <a:cxn ang="0">
                    <a:pos x="0" y="23"/>
                  </a:cxn>
                  <a:cxn ang="0">
                    <a:pos x="3" y="24"/>
                  </a:cxn>
                  <a:cxn ang="0">
                    <a:pos x="3" y="23"/>
                  </a:cxn>
                  <a:cxn ang="0">
                    <a:pos x="23" y="3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4" h="24">
                    <a:moveTo>
                      <a:pt x="22" y="0"/>
                    </a:moveTo>
                    <a:cubicBezTo>
                      <a:pt x="21" y="0"/>
                      <a:pt x="20" y="0"/>
                      <a:pt x="20" y="1"/>
                    </a:cubicBezTo>
                    <a:cubicBezTo>
                      <a:pt x="16" y="10"/>
                      <a:pt x="10" y="17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2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3" y="24"/>
                      <a:pt x="3" y="23"/>
                      <a:pt x="3" y="23"/>
                    </a:cubicBezTo>
                    <a:cubicBezTo>
                      <a:pt x="12" y="20"/>
                      <a:pt x="19" y="12"/>
                      <a:pt x="23" y="3"/>
                    </a:cubicBezTo>
                    <a:cubicBezTo>
                      <a:pt x="24" y="2"/>
                      <a:pt x="23" y="0"/>
                      <a:pt x="22" y="0"/>
                    </a:cubicBezTo>
                    <a:close/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51"/>
              <p:cNvSpPr>
                <a:spLocks/>
              </p:cNvSpPr>
              <p:nvPr/>
            </p:nvSpPr>
            <p:spPr bwMode="auto">
              <a:xfrm>
                <a:off x="5651500" y="2003426"/>
                <a:ext cx="58738" cy="58738"/>
              </a:xfrm>
              <a:custGeom>
                <a:avLst/>
                <a:gdLst/>
                <a:ahLst/>
                <a:cxnLst>
                  <a:cxn ang="0">
                    <a:pos x="19" y="1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0" y="17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18" y="4"/>
                  </a:cxn>
                  <a:cxn ang="0">
                    <a:pos x="19" y="1"/>
                  </a:cxn>
                  <a:cxn ang="0">
                    <a:pos x="19" y="1"/>
                  </a:cxn>
                  <a:cxn ang="0">
                    <a:pos x="19" y="1"/>
                  </a:cxn>
                </a:cxnLst>
                <a:rect l="0" t="0" r="r" b="b"/>
                <a:pathLst>
                  <a:path w="20" h="20">
                    <a:moveTo>
                      <a:pt x="19" y="1"/>
                    </a:move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3" y="9"/>
                      <a:pt x="0" y="17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7" y="11"/>
                      <a:pt x="12" y="6"/>
                      <a:pt x="18" y="4"/>
                    </a:cubicBezTo>
                    <a:cubicBezTo>
                      <a:pt x="19" y="3"/>
                      <a:pt x="20" y="2"/>
                      <a:pt x="19" y="1"/>
                    </a:cubicBezTo>
                    <a:close/>
                    <a:moveTo>
                      <a:pt x="19" y="1"/>
                    </a:moveTo>
                    <a:cubicBezTo>
                      <a:pt x="19" y="1"/>
                      <a:pt x="19" y="1"/>
                      <a:pt x="19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152"/>
              <p:cNvSpPr>
                <a:spLocks/>
              </p:cNvSpPr>
              <p:nvPr/>
            </p:nvSpPr>
            <p:spPr bwMode="auto">
              <a:xfrm>
                <a:off x="5610225" y="1962151"/>
                <a:ext cx="82550" cy="82550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5" y="0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1" y="28"/>
                  </a:cxn>
                  <a:cxn ang="0">
                    <a:pos x="4" y="27"/>
                  </a:cxn>
                  <a:cxn ang="0">
                    <a:pos x="26" y="3"/>
                  </a:cxn>
                  <a:cxn ang="0">
                    <a:pos x="27" y="1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7" y="0"/>
                      <a:pt x="26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4" y="5"/>
                      <a:pt x="5" y="13"/>
                      <a:pt x="0" y="25"/>
                    </a:cubicBezTo>
                    <a:cubicBezTo>
                      <a:pt x="0" y="26"/>
                      <a:pt x="0" y="27"/>
                      <a:pt x="1" y="28"/>
                    </a:cubicBezTo>
                    <a:cubicBezTo>
                      <a:pt x="2" y="28"/>
                      <a:pt x="3" y="28"/>
                      <a:pt x="4" y="27"/>
                    </a:cubicBezTo>
                    <a:cubicBezTo>
                      <a:pt x="8" y="16"/>
                      <a:pt x="16" y="8"/>
                      <a:pt x="26" y="3"/>
                    </a:cubicBezTo>
                    <a:cubicBezTo>
                      <a:pt x="27" y="3"/>
                      <a:pt x="28" y="2"/>
                      <a:pt x="27" y="1"/>
                    </a:cubicBezTo>
                    <a:close/>
                    <a:moveTo>
                      <a:pt x="27" y="1"/>
                    </a:moveTo>
                    <a:cubicBezTo>
                      <a:pt x="27" y="1"/>
                      <a:pt x="27" y="1"/>
                      <a:pt x="27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53"/>
              <p:cNvSpPr>
                <a:spLocks/>
              </p:cNvSpPr>
              <p:nvPr/>
            </p:nvSpPr>
            <p:spPr bwMode="auto">
              <a:xfrm>
                <a:off x="5630863" y="1982788"/>
                <a:ext cx="69850" cy="69850"/>
              </a:xfrm>
              <a:custGeom>
                <a:avLst/>
                <a:gdLst/>
                <a:ahLst/>
                <a:cxnLst>
                  <a:cxn ang="0">
                    <a:pos x="22" y="4"/>
                  </a:cxn>
                  <a:cxn ang="0">
                    <a:pos x="23" y="1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1" y="24"/>
                  </a:cxn>
                  <a:cxn ang="0">
                    <a:pos x="4" y="22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2" y="4"/>
                  </a:cxn>
                </a:cxnLst>
                <a:rect l="0" t="0" r="r" b="b"/>
                <a:pathLst>
                  <a:path w="24" h="24">
                    <a:moveTo>
                      <a:pt x="22" y="4"/>
                    </a:moveTo>
                    <a:cubicBezTo>
                      <a:pt x="23" y="3"/>
                      <a:pt x="24" y="2"/>
                      <a:pt x="23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2" y="4"/>
                      <a:pt x="4" y="1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2" y="24"/>
                      <a:pt x="3" y="23"/>
                      <a:pt x="4" y="22"/>
                    </a:cubicBezTo>
                    <a:cubicBezTo>
                      <a:pt x="7" y="14"/>
                      <a:pt x="14" y="7"/>
                      <a:pt x="22" y="4"/>
                    </a:cubicBezTo>
                    <a:close/>
                    <a:moveTo>
                      <a:pt x="22" y="4"/>
                    </a:moveTo>
                    <a:cubicBezTo>
                      <a:pt x="22" y="4"/>
                      <a:pt x="22" y="4"/>
                      <a:pt x="22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0" name="Freeform: Shape 154"/>
            <p:cNvSpPr>
              <a:spLocks/>
            </p:cNvSpPr>
            <p:nvPr/>
          </p:nvSpPr>
          <p:spPr bwMode="auto">
            <a:xfrm>
              <a:off x="5683958" y="2188697"/>
              <a:ext cx="193560" cy="193558"/>
            </a:xfrm>
            <a:custGeom>
              <a:avLst/>
              <a:gdLst/>
              <a:ahLst/>
              <a:cxnLst>
                <a:cxn ang="0">
                  <a:pos x="77" y="14"/>
                </a:cxn>
                <a:cxn ang="0">
                  <a:pos x="51" y="34"/>
                </a:cxn>
                <a:cxn ang="0">
                  <a:pos x="0" y="54"/>
                </a:cxn>
                <a:cxn ang="0">
                  <a:pos x="23" y="80"/>
                </a:cxn>
                <a:cxn ang="0">
                  <a:pos x="31" y="123"/>
                </a:cxn>
                <a:cxn ang="0">
                  <a:pos x="54" y="115"/>
                </a:cxn>
                <a:cxn ang="0">
                  <a:pos x="50" y="103"/>
                </a:cxn>
                <a:cxn ang="0">
                  <a:pos x="50" y="76"/>
                </a:cxn>
                <a:cxn ang="0">
                  <a:pos x="51" y="74"/>
                </a:cxn>
                <a:cxn ang="0">
                  <a:pos x="52" y="73"/>
                </a:cxn>
                <a:cxn ang="0">
                  <a:pos x="53" y="73"/>
                </a:cxn>
                <a:cxn ang="0">
                  <a:pos x="77" y="94"/>
                </a:cxn>
                <a:cxn ang="0">
                  <a:pos x="123" y="54"/>
                </a:cxn>
                <a:cxn ang="0">
                  <a:pos x="77" y="54"/>
                </a:cxn>
                <a:cxn ang="0">
                  <a:pos x="88" y="42"/>
                </a:cxn>
                <a:cxn ang="0">
                  <a:pos x="88" y="65"/>
                </a:cxn>
                <a:cxn ang="0">
                  <a:pos x="77" y="54"/>
                </a:cxn>
                <a:cxn ang="0">
                  <a:pos x="15" y="42"/>
                </a:cxn>
                <a:cxn ang="0">
                  <a:pos x="38" y="54"/>
                </a:cxn>
                <a:cxn ang="0">
                  <a:pos x="15" y="65"/>
                </a:cxn>
                <a:cxn ang="0">
                  <a:pos x="46" y="115"/>
                </a:cxn>
                <a:cxn ang="0">
                  <a:pos x="31" y="80"/>
                </a:cxn>
                <a:cxn ang="0">
                  <a:pos x="31" y="73"/>
                </a:cxn>
                <a:cxn ang="0">
                  <a:pos x="43" y="73"/>
                </a:cxn>
                <a:cxn ang="0">
                  <a:pos x="42" y="103"/>
                </a:cxn>
                <a:cxn ang="0">
                  <a:pos x="46" y="112"/>
                </a:cxn>
                <a:cxn ang="0">
                  <a:pos x="51" y="65"/>
                </a:cxn>
                <a:cxn ang="0">
                  <a:pos x="50" y="65"/>
                </a:cxn>
                <a:cxn ang="0">
                  <a:pos x="50" y="42"/>
                </a:cxn>
                <a:cxn ang="0">
                  <a:pos x="71" y="34"/>
                </a:cxn>
                <a:cxn ang="0">
                  <a:pos x="71" y="73"/>
                </a:cxn>
                <a:cxn ang="0">
                  <a:pos x="96" y="100"/>
                </a:cxn>
                <a:cxn ang="0">
                  <a:pos x="88" y="73"/>
                </a:cxn>
                <a:cxn ang="0">
                  <a:pos x="88" y="34"/>
                </a:cxn>
                <a:cxn ang="0">
                  <a:pos x="96" y="8"/>
                </a:cxn>
                <a:cxn ang="0">
                  <a:pos x="96" y="100"/>
                </a:cxn>
                <a:cxn ang="0">
                  <a:pos x="96" y="100"/>
                </a:cxn>
              </a:cxnLst>
              <a:rect l="0" t="0" r="r" b="b"/>
              <a:pathLst>
                <a:path w="123" h="123">
                  <a:moveTo>
                    <a:pt x="96" y="0"/>
                  </a:moveTo>
                  <a:cubicBezTo>
                    <a:pt x="88" y="0"/>
                    <a:pt x="82" y="5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1" y="26"/>
                    <a:pt x="61" y="34"/>
                    <a:pt x="51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3"/>
                    <a:pt x="0" y="54"/>
                  </a:cubicBezTo>
                  <a:cubicBezTo>
                    <a:pt x="0" y="64"/>
                    <a:pt x="7" y="73"/>
                    <a:pt x="15" y="73"/>
                  </a:cubicBezTo>
                  <a:cubicBezTo>
                    <a:pt x="20" y="73"/>
                    <a:pt x="23" y="76"/>
                    <a:pt x="23" y="80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19"/>
                    <a:pt x="26" y="123"/>
                    <a:pt x="31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50" y="123"/>
                    <a:pt x="54" y="119"/>
                    <a:pt x="54" y="115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4" y="107"/>
                    <a:pt x="50" y="106"/>
                    <a:pt x="50" y="10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6"/>
                    <a:pt x="50" y="75"/>
                    <a:pt x="50" y="75"/>
                  </a:cubicBezTo>
                  <a:cubicBezTo>
                    <a:pt x="50" y="75"/>
                    <a:pt x="51" y="75"/>
                    <a:pt x="51" y="74"/>
                  </a:cubicBezTo>
                  <a:cubicBezTo>
                    <a:pt x="51" y="74"/>
                    <a:pt x="51" y="74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3" y="73"/>
                    <a:pt x="53" y="73"/>
                  </a:cubicBezTo>
                  <a:cubicBezTo>
                    <a:pt x="63" y="74"/>
                    <a:pt x="71" y="82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82" y="102"/>
                    <a:pt x="88" y="107"/>
                    <a:pt x="96" y="107"/>
                  </a:cubicBezTo>
                  <a:cubicBezTo>
                    <a:pt x="114" y="107"/>
                    <a:pt x="123" y="80"/>
                    <a:pt x="123" y="54"/>
                  </a:cubicBezTo>
                  <a:cubicBezTo>
                    <a:pt x="123" y="27"/>
                    <a:pt x="114" y="0"/>
                    <a:pt x="96" y="0"/>
                  </a:cubicBezTo>
                  <a:close/>
                  <a:moveTo>
                    <a:pt x="77" y="54"/>
                  </a:moveTo>
                  <a:cubicBezTo>
                    <a:pt x="77" y="50"/>
                    <a:pt x="77" y="46"/>
                    <a:pt x="77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2" y="42"/>
                    <a:pt x="96" y="47"/>
                    <a:pt x="96" y="54"/>
                  </a:cubicBezTo>
                  <a:cubicBezTo>
                    <a:pt x="96" y="60"/>
                    <a:pt x="92" y="65"/>
                    <a:pt x="88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61"/>
                    <a:pt x="77" y="58"/>
                    <a:pt x="77" y="54"/>
                  </a:cubicBezTo>
                  <a:close/>
                  <a:moveTo>
                    <a:pt x="8" y="54"/>
                  </a:moveTo>
                  <a:cubicBezTo>
                    <a:pt x="8" y="47"/>
                    <a:pt x="11" y="42"/>
                    <a:pt x="15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45"/>
                    <a:pt x="38" y="49"/>
                    <a:pt x="38" y="54"/>
                  </a:cubicBezTo>
                  <a:cubicBezTo>
                    <a:pt x="38" y="58"/>
                    <a:pt x="40" y="62"/>
                    <a:pt x="42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1" y="65"/>
                    <a:pt x="8" y="60"/>
                    <a:pt x="8" y="54"/>
                  </a:cubicBezTo>
                  <a:close/>
                  <a:moveTo>
                    <a:pt x="46" y="115"/>
                  </a:moveTo>
                  <a:cubicBezTo>
                    <a:pt x="31" y="115"/>
                    <a:pt x="31" y="115"/>
                    <a:pt x="31" y="115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78"/>
                    <a:pt x="30" y="75"/>
                    <a:pt x="29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4"/>
                    <a:pt x="42" y="75"/>
                    <a:pt x="42" y="77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7"/>
                    <a:pt x="44" y="110"/>
                    <a:pt x="46" y="111"/>
                  </a:cubicBezTo>
                  <a:cubicBezTo>
                    <a:pt x="46" y="111"/>
                    <a:pt x="46" y="111"/>
                    <a:pt x="46" y="112"/>
                  </a:cubicBezTo>
                  <a:lnTo>
                    <a:pt x="46" y="115"/>
                  </a:lnTo>
                  <a:close/>
                  <a:moveTo>
                    <a:pt x="51" y="65"/>
                  </a:moveTo>
                  <a:cubicBezTo>
                    <a:pt x="50" y="65"/>
                    <a:pt x="50" y="65"/>
                    <a:pt x="50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6" y="65"/>
                    <a:pt x="42" y="60"/>
                    <a:pt x="42" y="54"/>
                  </a:cubicBezTo>
                  <a:cubicBezTo>
                    <a:pt x="42" y="47"/>
                    <a:pt x="46" y="42"/>
                    <a:pt x="50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8" y="42"/>
                    <a:pt x="65" y="39"/>
                    <a:pt x="71" y="34"/>
                  </a:cubicBezTo>
                  <a:cubicBezTo>
                    <a:pt x="70" y="40"/>
                    <a:pt x="69" y="47"/>
                    <a:pt x="69" y="54"/>
                  </a:cubicBezTo>
                  <a:cubicBezTo>
                    <a:pt x="69" y="60"/>
                    <a:pt x="70" y="67"/>
                    <a:pt x="71" y="73"/>
                  </a:cubicBezTo>
                  <a:cubicBezTo>
                    <a:pt x="65" y="68"/>
                    <a:pt x="58" y="65"/>
                    <a:pt x="51" y="65"/>
                  </a:cubicBezTo>
                  <a:close/>
                  <a:moveTo>
                    <a:pt x="96" y="100"/>
                  </a:moveTo>
                  <a:cubicBezTo>
                    <a:pt x="88" y="100"/>
                    <a:pt x="82" y="89"/>
                    <a:pt x="79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7" y="73"/>
                    <a:pt x="104" y="64"/>
                    <a:pt x="104" y="54"/>
                  </a:cubicBezTo>
                  <a:cubicBezTo>
                    <a:pt x="104" y="43"/>
                    <a:pt x="97" y="34"/>
                    <a:pt x="88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19"/>
                    <a:pt x="88" y="8"/>
                    <a:pt x="96" y="8"/>
                  </a:cubicBezTo>
                  <a:cubicBezTo>
                    <a:pt x="107" y="8"/>
                    <a:pt x="115" y="28"/>
                    <a:pt x="115" y="54"/>
                  </a:cubicBezTo>
                  <a:cubicBezTo>
                    <a:pt x="115" y="79"/>
                    <a:pt x="107" y="100"/>
                    <a:pt x="96" y="100"/>
                  </a:cubicBezTo>
                  <a:close/>
                  <a:moveTo>
                    <a:pt x="96" y="100"/>
                  </a:moveTo>
                  <a:cubicBezTo>
                    <a:pt x="96" y="100"/>
                    <a:pt x="96" y="100"/>
                    <a:pt x="96" y="10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155"/>
            <p:cNvSpPr>
              <a:spLocks/>
            </p:cNvSpPr>
            <p:nvPr/>
          </p:nvSpPr>
          <p:spPr bwMode="auto">
            <a:xfrm>
              <a:off x="5531542" y="2544132"/>
              <a:ext cx="193560" cy="132166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2" y="4"/>
                </a:cxn>
                <a:cxn ang="0">
                  <a:pos x="107" y="6"/>
                </a:cxn>
                <a:cxn ang="0">
                  <a:pos x="96" y="16"/>
                </a:cxn>
                <a:cxn ang="0">
                  <a:pos x="96" y="12"/>
                </a:cxn>
                <a:cxn ang="0">
                  <a:pos x="85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73"/>
                </a:cxn>
                <a:cxn ang="0">
                  <a:pos x="12" y="84"/>
                </a:cxn>
                <a:cxn ang="0">
                  <a:pos x="85" y="84"/>
                </a:cxn>
                <a:cxn ang="0">
                  <a:pos x="96" y="73"/>
                </a:cxn>
                <a:cxn ang="0">
                  <a:pos x="96" y="68"/>
                </a:cxn>
                <a:cxn ang="0">
                  <a:pos x="107" y="78"/>
                </a:cxn>
                <a:cxn ang="0">
                  <a:pos x="112" y="81"/>
                </a:cxn>
                <a:cxn ang="0">
                  <a:pos x="115" y="81"/>
                </a:cxn>
                <a:cxn ang="0">
                  <a:pos x="123" y="73"/>
                </a:cxn>
                <a:cxn ang="0">
                  <a:pos x="123" y="12"/>
                </a:cxn>
                <a:cxn ang="0">
                  <a:pos x="115" y="4"/>
                </a:cxn>
                <a:cxn ang="0">
                  <a:pos x="12" y="77"/>
                </a:cxn>
                <a:cxn ang="0">
                  <a:pos x="8" y="73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85" y="8"/>
                </a:cxn>
                <a:cxn ang="0">
                  <a:pos x="89" y="12"/>
                </a:cxn>
                <a:cxn ang="0">
                  <a:pos x="89" y="73"/>
                </a:cxn>
                <a:cxn ang="0">
                  <a:pos x="85" y="77"/>
                </a:cxn>
                <a:cxn ang="0">
                  <a:pos x="12" y="77"/>
                </a:cxn>
                <a:cxn ang="0">
                  <a:pos x="115" y="73"/>
                </a:cxn>
                <a:cxn ang="0">
                  <a:pos x="112" y="73"/>
                </a:cxn>
                <a:cxn ang="0">
                  <a:pos x="96" y="58"/>
                </a:cxn>
                <a:cxn ang="0">
                  <a:pos x="96" y="58"/>
                </a:cxn>
                <a:cxn ang="0">
                  <a:pos x="92" y="54"/>
                </a:cxn>
                <a:cxn ang="0">
                  <a:pos x="92" y="31"/>
                </a:cxn>
                <a:cxn ang="0">
                  <a:pos x="112" y="12"/>
                </a:cxn>
                <a:cxn ang="0">
                  <a:pos x="115" y="12"/>
                </a:cxn>
                <a:cxn ang="0">
                  <a:pos x="115" y="73"/>
                </a:cxn>
                <a:cxn ang="0">
                  <a:pos x="115" y="73"/>
                </a:cxn>
                <a:cxn ang="0">
                  <a:pos x="115" y="73"/>
                </a:cxn>
              </a:cxnLst>
              <a:rect l="0" t="0" r="r" b="b"/>
              <a:pathLst>
                <a:path w="123" h="84">
                  <a:moveTo>
                    <a:pt x="115" y="4"/>
                  </a:moveTo>
                  <a:cubicBezTo>
                    <a:pt x="112" y="4"/>
                    <a:pt x="112" y="4"/>
                    <a:pt x="112" y="4"/>
                  </a:cubicBezTo>
                  <a:cubicBezTo>
                    <a:pt x="110" y="4"/>
                    <a:pt x="108" y="5"/>
                    <a:pt x="107" y="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4"/>
                    <a:pt x="12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91" y="84"/>
                    <a:pt x="96" y="79"/>
                    <a:pt x="96" y="7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107" y="78"/>
                    <a:pt x="107" y="78"/>
                    <a:pt x="107" y="78"/>
                  </a:cubicBezTo>
                  <a:cubicBezTo>
                    <a:pt x="108" y="80"/>
                    <a:pt x="110" y="81"/>
                    <a:pt x="112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20" y="81"/>
                    <a:pt x="123" y="77"/>
                    <a:pt x="123" y="73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7"/>
                    <a:pt x="120" y="4"/>
                    <a:pt x="115" y="4"/>
                  </a:cubicBezTo>
                  <a:close/>
                  <a:moveTo>
                    <a:pt x="12" y="77"/>
                  </a:moveTo>
                  <a:cubicBezTo>
                    <a:pt x="10" y="77"/>
                    <a:pt x="8" y="75"/>
                    <a:pt x="8" y="7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8"/>
                    <a:pt x="12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9" y="9"/>
                    <a:pt x="89" y="12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5"/>
                    <a:pt x="87" y="77"/>
                    <a:pt x="85" y="77"/>
                  </a:cubicBezTo>
                  <a:lnTo>
                    <a:pt x="12" y="77"/>
                  </a:lnTo>
                  <a:close/>
                  <a:moveTo>
                    <a:pt x="115" y="73"/>
                  </a:moveTo>
                  <a:cubicBezTo>
                    <a:pt x="112" y="73"/>
                    <a:pt x="112" y="73"/>
                    <a:pt x="112" y="73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73"/>
                  </a:lnTo>
                  <a:close/>
                  <a:moveTo>
                    <a:pt x="115" y="73"/>
                  </a:moveTo>
                  <a:cubicBezTo>
                    <a:pt x="115" y="73"/>
                    <a:pt x="115" y="73"/>
                    <a:pt x="115" y="7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156"/>
            <p:cNvSpPr>
              <a:spLocks/>
            </p:cNvSpPr>
            <p:nvPr/>
          </p:nvSpPr>
          <p:spPr bwMode="auto">
            <a:xfrm>
              <a:off x="5211144" y="2665593"/>
              <a:ext cx="192706" cy="144954"/>
            </a:xfrm>
            <a:custGeom>
              <a:avLst/>
              <a:gdLst/>
              <a:ahLst/>
              <a:cxnLst>
                <a:cxn ang="0">
                  <a:pos x="101" y="2"/>
                </a:cxn>
                <a:cxn ang="0">
                  <a:pos x="27" y="0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61" y="92"/>
                </a:cxn>
                <a:cxn ang="0">
                  <a:pos x="121" y="32"/>
                </a:cxn>
                <a:cxn ang="0">
                  <a:pos x="120" y="22"/>
                </a:cxn>
                <a:cxn ang="0">
                  <a:pos x="86" y="14"/>
                </a:cxn>
                <a:cxn ang="0">
                  <a:pos x="93" y="8"/>
                </a:cxn>
                <a:cxn ang="0">
                  <a:pos x="76" y="27"/>
                </a:cxn>
                <a:cxn ang="0">
                  <a:pos x="93" y="27"/>
                </a:cxn>
                <a:cxn ang="0">
                  <a:pos x="73" y="25"/>
                </a:cxn>
                <a:cxn ang="0">
                  <a:pos x="75" y="9"/>
                </a:cxn>
                <a:cxn ang="0">
                  <a:pos x="70" y="27"/>
                </a:cxn>
                <a:cxn ang="0">
                  <a:pos x="61" y="20"/>
                </a:cxn>
                <a:cxn ang="0">
                  <a:pos x="70" y="8"/>
                </a:cxn>
                <a:cxn ang="0">
                  <a:pos x="53" y="8"/>
                </a:cxn>
                <a:cxn ang="0">
                  <a:pos x="58" y="17"/>
                </a:cxn>
                <a:cxn ang="0">
                  <a:pos x="40" y="16"/>
                </a:cxn>
                <a:cxn ang="0">
                  <a:pos x="58" y="17"/>
                </a:cxn>
                <a:cxn ang="0">
                  <a:pos x="30" y="27"/>
                </a:cxn>
                <a:cxn ang="0">
                  <a:pos x="47" y="27"/>
                </a:cxn>
                <a:cxn ang="0">
                  <a:pos x="37" y="14"/>
                </a:cxn>
                <a:cxn ang="0">
                  <a:pos x="43" y="8"/>
                </a:cxn>
                <a:cxn ang="0">
                  <a:pos x="34" y="17"/>
                </a:cxn>
                <a:cxn ang="0">
                  <a:pos x="8" y="27"/>
                </a:cxn>
                <a:cxn ang="0">
                  <a:pos x="11" y="31"/>
                </a:cxn>
                <a:cxn ang="0">
                  <a:pos x="49" y="71"/>
                </a:cxn>
                <a:cxn ang="0">
                  <a:pos x="29" y="31"/>
                </a:cxn>
                <a:cxn ang="0">
                  <a:pos x="57" y="78"/>
                </a:cxn>
                <a:cxn ang="0">
                  <a:pos x="52" y="31"/>
                </a:cxn>
                <a:cxn ang="0">
                  <a:pos x="61" y="79"/>
                </a:cxn>
                <a:cxn ang="0">
                  <a:pos x="65" y="78"/>
                </a:cxn>
                <a:cxn ang="0">
                  <a:pos x="94" y="31"/>
                </a:cxn>
                <a:cxn ang="0">
                  <a:pos x="74" y="71"/>
                </a:cxn>
                <a:cxn ang="0">
                  <a:pos x="112" y="31"/>
                </a:cxn>
                <a:cxn ang="0">
                  <a:pos x="99" y="27"/>
                </a:cxn>
                <a:cxn ang="0">
                  <a:pos x="97" y="9"/>
                </a:cxn>
                <a:cxn ang="0">
                  <a:pos x="99" y="27"/>
                </a:cxn>
                <a:cxn ang="0">
                  <a:pos x="99" y="27"/>
                </a:cxn>
              </a:cxnLst>
              <a:rect l="0" t="0" r="r" b="b"/>
              <a:pathLst>
                <a:path w="123" h="92">
                  <a:moveTo>
                    <a:pt x="120" y="2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1"/>
                    <a:pt x="59" y="92"/>
                    <a:pt x="61" y="92"/>
                  </a:cubicBezTo>
                  <a:cubicBezTo>
                    <a:pt x="64" y="92"/>
                    <a:pt x="66" y="91"/>
                    <a:pt x="67" y="90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3" y="29"/>
                    <a:pt x="123" y="27"/>
                  </a:cubicBezTo>
                  <a:cubicBezTo>
                    <a:pt x="123" y="25"/>
                    <a:pt x="122" y="23"/>
                    <a:pt x="120" y="22"/>
                  </a:cubicBezTo>
                  <a:close/>
                  <a:moveTo>
                    <a:pt x="93" y="8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79" y="8"/>
                    <a:pt x="79" y="8"/>
                    <a:pt x="79" y="8"/>
                  </a:cubicBezTo>
                  <a:lnTo>
                    <a:pt x="93" y="8"/>
                  </a:lnTo>
                  <a:close/>
                  <a:moveTo>
                    <a:pt x="93" y="27"/>
                  </a:moveTo>
                  <a:cubicBezTo>
                    <a:pt x="76" y="27"/>
                    <a:pt x="76" y="27"/>
                    <a:pt x="76" y="27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93" y="27"/>
                  </a:lnTo>
                  <a:close/>
                  <a:moveTo>
                    <a:pt x="83" y="16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5" y="9"/>
                    <a:pt x="75" y="9"/>
                    <a:pt x="75" y="9"/>
                  </a:cubicBezTo>
                  <a:lnTo>
                    <a:pt x="83" y="16"/>
                  </a:lnTo>
                  <a:close/>
                  <a:moveTo>
                    <a:pt x="70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61" y="20"/>
                    <a:pt x="61" y="20"/>
                    <a:pt x="61" y="20"/>
                  </a:cubicBezTo>
                  <a:lnTo>
                    <a:pt x="70" y="27"/>
                  </a:lnTo>
                  <a:close/>
                  <a:moveTo>
                    <a:pt x="70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70" y="8"/>
                  </a:lnTo>
                  <a:close/>
                  <a:moveTo>
                    <a:pt x="58" y="17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58" y="17"/>
                  </a:lnTo>
                  <a:close/>
                  <a:moveTo>
                    <a:pt x="47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7" y="27"/>
                  </a:lnTo>
                  <a:close/>
                  <a:moveTo>
                    <a:pt x="43" y="8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0" y="8"/>
                    <a:pt x="30" y="8"/>
                    <a:pt x="30" y="8"/>
                  </a:cubicBezTo>
                  <a:lnTo>
                    <a:pt x="43" y="8"/>
                  </a:lnTo>
                  <a:close/>
                  <a:moveTo>
                    <a:pt x="26" y="9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26" y="9"/>
                  </a:lnTo>
                  <a:close/>
                  <a:moveTo>
                    <a:pt x="11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49" y="71"/>
                    <a:pt x="49" y="71"/>
                    <a:pt x="49" y="71"/>
                  </a:cubicBezTo>
                  <a:lnTo>
                    <a:pt x="11" y="31"/>
                  </a:lnTo>
                  <a:close/>
                  <a:moveTo>
                    <a:pt x="29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7" y="78"/>
                    <a:pt x="57" y="78"/>
                    <a:pt x="57" y="78"/>
                  </a:cubicBezTo>
                  <a:lnTo>
                    <a:pt x="29" y="31"/>
                  </a:lnTo>
                  <a:close/>
                  <a:moveTo>
                    <a:pt x="52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1" y="79"/>
                    <a:pt x="61" y="79"/>
                    <a:pt x="61" y="79"/>
                  </a:cubicBezTo>
                  <a:lnTo>
                    <a:pt x="52" y="31"/>
                  </a:lnTo>
                  <a:close/>
                  <a:moveTo>
                    <a:pt x="65" y="78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94" y="31"/>
                    <a:pt x="94" y="31"/>
                    <a:pt x="94" y="31"/>
                  </a:cubicBezTo>
                  <a:lnTo>
                    <a:pt x="65" y="78"/>
                  </a:lnTo>
                  <a:close/>
                  <a:moveTo>
                    <a:pt x="74" y="71"/>
                  </a:moveTo>
                  <a:cubicBezTo>
                    <a:pt x="98" y="31"/>
                    <a:pt x="98" y="31"/>
                    <a:pt x="98" y="31"/>
                  </a:cubicBezTo>
                  <a:cubicBezTo>
                    <a:pt x="112" y="31"/>
                    <a:pt x="112" y="31"/>
                    <a:pt x="112" y="31"/>
                  </a:cubicBezTo>
                  <a:lnTo>
                    <a:pt x="74" y="71"/>
                  </a:lnTo>
                  <a:close/>
                  <a:moveTo>
                    <a:pt x="99" y="27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99" y="27"/>
                  </a:lnTo>
                  <a:close/>
                  <a:moveTo>
                    <a:pt x="99" y="27"/>
                  </a:moveTo>
                  <a:cubicBezTo>
                    <a:pt x="99" y="27"/>
                    <a:pt x="99" y="27"/>
                    <a:pt x="99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3" name="Group 157"/>
            <p:cNvGrpSpPr/>
            <p:nvPr/>
          </p:nvGrpSpPr>
          <p:grpSpPr>
            <a:xfrm>
              <a:off x="4896612" y="2493506"/>
              <a:ext cx="193560" cy="193558"/>
              <a:chOff x="8780463" y="1906588"/>
              <a:chExt cx="360363" cy="360363"/>
            </a:xfrm>
            <a:solidFill>
              <a:schemeClr val="bg1"/>
            </a:solidFill>
          </p:grpSpPr>
          <p:sp>
            <p:nvSpPr>
              <p:cNvPr id="74" name="Freeform: Shape 158"/>
              <p:cNvSpPr>
                <a:spLocks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59"/>
              <p:cNvSpPr>
                <a:spLocks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60"/>
              <p:cNvSpPr>
                <a:spLocks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61"/>
              <p:cNvSpPr>
                <a:spLocks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62"/>
              <p:cNvSpPr>
                <a:spLocks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63"/>
              <p:cNvSpPr>
                <a:spLocks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2" name="Group 166"/>
          <p:cNvGrpSpPr/>
          <p:nvPr/>
        </p:nvGrpSpPr>
        <p:grpSpPr>
          <a:xfrm>
            <a:off x="2763143" y="1257301"/>
            <a:ext cx="2050209" cy="2050184"/>
            <a:chOff x="3087031" y="1466082"/>
            <a:chExt cx="1686514" cy="1686494"/>
          </a:xfrm>
        </p:grpSpPr>
        <p:sp>
          <p:nvSpPr>
            <p:cNvPr id="14" name="Freeform: Shape 4"/>
            <p:cNvSpPr/>
            <p:nvPr/>
          </p:nvSpPr>
          <p:spPr>
            <a:xfrm>
              <a:off x="3166182" y="1563148"/>
              <a:ext cx="1492361" cy="14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101"/>
            <p:cNvGrpSpPr/>
            <p:nvPr/>
          </p:nvGrpSpPr>
          <p:grpSpPr>
            <a:xfrm>
              <a:off x="3087031" y="1466082"/>
              <a:ext cx="1686514" cy="1686494"/>
              <a:chOff x="3087031" y="1466082"/>
              <a:chExt cx="1686514" cy="1686494"/>
            </a:xfrm>
          </p:grpSpPr>
          <p:sp>
            <p:nvSpPr>
              <p:cNvPr id="48" name="Freeform: Shape 42"/>
              <p:cNvSpPr/>
              <p:nvPr/>
            </p:nvSpPr>
            <p:spPr>
              <a:xfrm>
                <a:off x="3457539" y="1565325"/>
                <a:ext cx="382651" cy="534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1" h="21600" extrusionOk="0">
                    <a:moveTo>
                      <a:pt x="16465" y="21600"/>
                    </a:moveTo>
                    <a:cubicBezTo>
                      <a:pt x="16465" y="21600"/>
                      <a:pt x="19586" y="13154"/>
                      <a:pt x="15342" y="7191"/>
                    </a:cubicBezTo>
                    <a:cubicBezTo>
                      <a:pt x="11102" y="1226"/>
                      <a:pt x="1106" y="0"/>
                      <a:pt x="1106" y="0"/>
                    </a:cubicBezTo>
                    <a:cubicBezTo>
                      <a:pt x="1106" y="0"/>
                      <a:pt x="-2014" y="8445"/>
                      <a:pt x="2226" y="14408"/>
                    </a:cubicBezTo>
                    <a:cubicBezTo>
                      <a:pt x="6468" y="20372"/>
                      <a:pt x="16465" y="21600"/>
                      <a:pt x="16465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43"/>
              <p:cNvSpPr/>
              <p:nvPr/>
            </p:nvSpPr>
            <p:spPr>
              <a:xfrm>
                <a:off x="3894210" y="1466082"/>
                <a:ext cx="342819" cy="614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2" h="21600" extrusionOk="0">
                    <a:moveTo>
                      <a:pt x="17828" y="12127"/>
                    </a:moveTo>
                    <a:cubicBezTo>
                      <a:pt x="19907" y="6163"/>
                      <a:pt x="12869" y="0"/>
                      <a:pt x="12869" y="0"/>
                    </a:cubicBezTo>
                    <a:cubicBezTo>
                      <a:pt x="12869" y="0"/>
                      <a:pt x="2462" y="3505"/>
                      <a:pt x="384" y="9470"/>
                    </a:cubicBezTo>
                    <a:cubicBezTo>
                      <a:pt x="-1693" y="15435"/>
                      <a:pt x="5342" y="21600"/>
                      <a:pt x="5342" y="21600"/>
                    </a:cubicBezTo>
                    <a:cubicBezTo>
                      <a:pt x="5342" y="21600"/>
                      <a:pt x="15751" y="18093"/>
                      <a:pt x="17828" y="12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4"/>
              <p:cNvSpPr/>
              <p:nvPr/>
            </p:nvSpPr>
            <p:spPr>
              <a:xfrm>
                <a:off x="4139010" y="1836590"/>
                <a:ext cx="534797" cy="382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71" extrusionOk="0">
                    <a:moveTo>
                      <a:pt x="14410" y="15343"/>
                    </a:moveTo>
                    <a:cubicBezTo>
                      <a:pt x="20374" y="11104"/>
                      <a:pt x="21600" y="1107"/>
                      <a:pt x="21600" y="1107"/>
                    </a:cubicBezTo>
                    <a:cubicBezTo>
                      <a:pt x="21600" y="1107"/>
                      <a:pt x="13157" y="-2014"/>
                      <a:pt x="7193" y="2226"/>
                    </a:cubicBezTo>
                    <a:cubicBezTo>
                      <a:pt x="1229" y="6468"/>
                      <a:pt x="0" y="16465"/>
                      <a:pt x="0" y="16465"/>
                    </a:cubicBezTo>
                    <a:cubicBezTo>
                      <a:pt x="0" y="16465"/>
                      <a:pt x="8446" y="19586"/>
                      <a:pt x="14410" y="15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45"/>
              <p:cNvSpPr/>
              <p:nvPr/>
            </p:nvSpPr>
            <p:spPr>
              <a:xfrm>
                <a:off x="4158859" y="2279878"/>
                <a:ext cx="614686" cy="342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08" extrusionOk="0">
                    <a:moveTo>
                      <a:pt x="0" y="5341"/>
                    </a:moveTo>
                    <a:cubicBezTo>
                      <a:pt x="0" y="5341"/>
                      <a:pt x="3507" y="15748"/>
                      <a:pt x="9473" y="17823"/>
                    </a:cubicBezTo>
                    <a:cubicBezTo>
                      <a:pt x="15437" y="19904"/>
                      <a:pt x="21600" y="12869"/>
                      <a:pt x="21600" y="12869"/>
                    </a:cubicBezTo>
                    <a:cubicBezTo>
                      <a:pt x="21600" y="12869"/>
                      <a:pt x="18093" y="2460"/>
                      <a:pt x="12130" y="384"/>
                    </a:cubicBezTo>
                    <a:cubicBezTo>
                      <a:pt x="6166" y="-1696"/>
                      <a:pt x="0" y="5341"/>
                      <a:pt x="0" y="5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46"/>
              <p:cNvSpPr/>
              <p:nvPr/>
            </p:nvSpPr>
            <p:spPr>
              <a:xfrm>
                <a:off x="4019918" y="2524678"/>
                <a:ext cx="382364" cy="534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8" h="21600" extrusionOk="0">
                    <a:moveTo>
                      <a:pt x="13856" y="5118"/>
                    </a:moveTo>
                    <a:cubicBezTo>
                      <a:pt x="8952" y="934"/>
                      <a:pt x="1139" y="0"/>
                      <a:pt x="1139" y="0"/>
                    </a:cubicBezTo>
                    <a:cubicBezTo>
                      <a:pt x="1139" y="0"/>
                      <a:pt x="-2075" y="8445"/>
                      <a:pt x="2295" y="14410"/>
                    </a:cubicBezTo>
                    <a:cubicBezTo>
                      <a:pt x="6663" y="20374"/>
                      <a:pt x="16962" y="21600"/>
                      <a:pt x="16962" y="21600"/>
                    </a:cubicBezTo>
                    <a:cubicBezTo>
                      <a:pt x="16962" y="21600"/>
                      <a:pt x="19525" y="14823"/>
                      <a:pt x="16919" y="9122"/>
                    </a:cubicBezTo>
                    <a:cubicBezTo>
                      <a:pt x="16616" y="8462"/>
                      <a:pt x="16261" y="7812"/>
                      <a:pt x="15808" y="7192"/>
                    </a:cubicBezTo>
                    <a:cubicBezTo>
                      <a:pt x="15244" y="6424"/>
                      <a:pt x="14580" y="5737"/>
                      <a:pt x="13856" y="5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47"/>
              <p:cNvSpPr/>
              <p:nvPr/>
            </p:nvSpPr>
            <p:spPr>
              <a:xfrm>
                <a:off x="3616329" y="2537910"/>
                <a:ext cx="342765" cy="614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09" h="21600" extrusionOk="0">
                    <a:moveTo>
                      <a:pt x="385" y="9473"/>
                    </a:moveTo>
                    <a:cubicBezTo>
                      <a:pt x="-1696" y="15435"/>
                      <a:pt x="5342" y="21600"/>
                      <a:pt x="5342" y="21600"/>
                    </a:cubicBezTo>
                    <a:cubicBezTo>
                      <a:pt x="5342" y="21600"/>
                      <a:pt x="15751" y="18094"/>
                      <a:pt x="17825" y="12131"/>
                    </a:cubicBezTo>
                    <a:cubicBezTo>
                      <a:pt x="19904" y="6164"/>
                      <a:pt x="12867" y="0"/>
                      <a:pt x="12867" y="0"/>
                    </a:cubicBezTo>
                    <a:cubicBezTo>
                      <a:pt x="12867" y="0"/>
                      <a:pt x="2460" y="3508"/>
                      <a:pt x="385" y="94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48"/>
              <p:cNvSpPr/>
              <p:nvPr/>
            </p:nvSpPr>
            <p:spPr>
              <a:xfrm>
                <a:off x="3186274" y="2398969"/>
                <a:ext cx="534809" cy="382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69" extrusionOk="0">
                    <a:moveTo>
                      <a:pt x="7192" y="2229"/>
                    </a:moveTo>
                    <a:cubicBezTo>
                      <a:pt x="1226" y="6466"/>
                      <a:pt x="0" y="16462"/>
                      <a:pt x="0" y="16462"/>
                    </a:cubicBezTo>
                    <a:cubicBezTo>
                      <a:pt x="0" y="16462"/>
                      <a:pt x="8443" y="19585"/>
                      <a:pt x="14407" y="15344"/>
                    </a:cubicBezTo>
                    <a:cubicBezTo>
                      <a:pt x="20373" y="11102"/>
                      <a:pt x="21600" y="1106"/>
                      <a:pt x="21600" y="1106"/>
                    </a:cubicBezTo>
                    <a:cubicBezTo>
                      <a:pt x="21600" y="1106"/>
                      <a:pt x="13154" y="-2015"/>
                      <a:pt x="7192" y="22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49"/>
              <p:cNvSpPr/>
              <p:nvPr/>
            </p:nvSpPr>
            <p:spPr>
              <a:xfrm>
                <a:off x="3087031" y="2001996"/>
                <a:ext cx="614665" cy="342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1" extrusionOk="0">
                    <a:moveTo>
                      <a:pt x="9470" y="17827"/>
                    </a:moveTo>
                    <a:cubicBezTo>
                      <a:pt x="15435" y="19905"/>
                      <a:pt x="21600" y="12870"/>
                      <a:pt x="21600" y="12870"/>
                    </a:cubicBezTo>
                    <a:cubicBezTo>
                      <a:pt x="21600" y="12870"/>
                      <a:pt x="18093" y="2461"/>
                      <a:pt x="12128" y="385"/>
                    </a:cubicBezTo>
                    <a:cubicBezTo>
                      <a:pt x="6164" y="-1695"/>
                      <a:pt x="0" y="5342"/>
                      <a:pt x="0" y="5342"/>
                    </a:cubicBezTo>
                    <a:cubicBezTo>
                      <a:pt x="0" y="5342"/>
                      <a:pt x="3506" y="15749"/>
                      <a:pt x="9470" y="178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50"/>
              <p:cNvSpPr/>
              <p:nvPr/>
            </p:nvSpPr>
            <p:spPr>
              <a:xfrm>
                <a:off x="3808199" y="2114472"/>
                <a:ext cx="98922" cy="13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0" h="21600" extrusionOk="0">
                    <a:moveTo>
                      <a:pt x="2229" y="14409"/>
                    </a:moveTo>
                    <a:cubicBezTo>
                      <a:pt x="6464" y="20374"/>
                      <a:pt x="16465" y="21600"/>
                      <a:pt x="16465" y="21600"/>
                    </a:cubicBezTo>
                    <a:cubicBezTo>
                      <a:pt x="16465" y="21600"/>
                      <a:pt x="19585" y="13156"/>
                      <a:pt x="15342" y="7192"/>
                    </a:cubicBezTo>
                    <a:cubicBezTo>
                      <a:pt x="11107" y="1234"/>
                      <a:pt x="1105" y="0"/>
                      <a:pt x="1105" y="0"/>
                    </a:cubicBezTo>
                    <a:cubicBezTo>
                      <a:pt x="1105" y="0"/>
                      <a:pt x="-2015" y="8448"/>
                      <a:pt x="2229" y="14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51"/>
              <p:cNvSpPr/>
              <p:nvPr/>
            </p:nvSpPr>
            <p:spPr>
              <a:xfrm>
                <a:off x="3920675" y="2094623"/>
                <a:ext cx="88572" cy="158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5" h="21600" extrusionOk="0">
                    <a:moveTo>
                      <a:pt x="17834" y="12126"/>
                    </a:moveTo>
                    <a:cubicBezTo>
                      <a:pt x="19904" y="6165"/>
                      <a:pt x="12875" y="0"/>
                      <a:pt x="12875" y="0"/>
                    </a:cubicBezTo>
                    <a:cubicBezTo>
                      <a:pt x="12875" y="0"/>
                      <a:pt x="2469" y="3506"/>
                      <a:pt x="384" y="9471"/>
                    </a:cubicBezTo>
                    <a:cubicBezTo>
                      <a:pt x="-1696" y="15437"/>
                      <a:pt x="5348" y="21600"/>
                      <a:pt x="5348" y="21600"/>
                    </a:cubicBezTo>
                    <a:cubicBezTo>
                      <a:pt x="5348" y="21600"/>
                      <a:pt x="15752" y="18094"/>
                      <a:pt x="17834" y="12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52"/>
              <p:cNvSpPr/>
              <p:nvPr/>
            </p:nvSpPr>
            <p:spPr>
              <a:xfrm>
                <a:off x="3986837" y="2187250"/>
                <a:ext cx="138188" cy="98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70" extrusionOk="0">
                    <a:moveTo>
                      <a:pt x="14408" y="15343"/>
                    </a:moveTo>
                    <a:cubicBezTo>
                      <a:pt x="20375" y="11102"/>
                      <a:pt x="21600" y="1109"/>
                      <a:pt x="21600" y="1109"/>
                    </a:cubicBezTo>
                    <a:cubicBezTo>
                      <a:pt x="21600" y="1109"/>
                      <a:pt x="13160" y="-2016"/>
                      <a:pt x="7191" y="2225"/>
                    </a:cubicBezTo>
                    <a:cubicBezTo>
                      <a:pt x="1233" y="6468"/>
                      <a:pt x="0" y="16463"/>
                      <a:pt x="0" y="16463"/>
                    </a:cubicBezTo>
                    <a:cubicBezTo>
                      <a:pt x="0" y="16463"/>
                      <a:pt x="8448" y="19584"/>
                      <a:pt x="14408" y="15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53"/>
              <p:cNvSpPr/>
              <p:nvPr/>
            </p:nvSpPr>
            <p:spPr>
              <a:xfrm>
                <a:off x="3986837" y="2299726"/>
                <a:ext cx="158877" cy="88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3" extrusionOk="0">
                    <a:moveTo>
                      <a:pt x="9472" y="17828"/>
                    </a:moveTo>
                    <a:cubicBezTo>
                      <a:pt x="15435" y="19910"/>
                      <a:pt x="21600" y="12871"/>
                      <a:pt x="21600" y="12871"/>
                    </a:cubicBezTo>
                    <a:cubicBezTo>
                      <a:pt x="21600" y="12871"/>
                      <a:pt x="18089" y="2466"/>
                      <a:pt x="12128" y="382"/>
                    </a:cubicBezTo>
                    <a:cubicBezTo>
                      <a:pt x="6165" y="-1690"/>
                      <a:pt x="0" y="5343"/>
                      <a:pt x="0" y="5343"/>
                    </a:cubicBezTo>
                    <a:cubicBezTo>
                      <a:pt x="0" y="5343"/>
                      <a:pt x="3509" y="15756"/>
                      <a:pt x="9472" y="178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54"/>
              <p:cNvSpPr/>
              <p:nvPr/>
            </p:nvSpPr>
            <p:spPr>
              <a:xfrm>
                <a:off x="3953756" y="2365888"/>
                <a:ext cx="98858" cy="13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2" h="21600" extrusionOk="0">
                    <a:moveTo>
                      <a:pt x="15352" y="7194"/>
                    </a:moveTo>
                    <a:cubicBezTo>
                      <a:pt x="11105" y="1226"/>
                      <a:pt x="1105" y="0"/>
                      <a:pt x="1105" y="0"/>
                    </a:cubicBezTo>
                    <a:cubicBezTo>
                      <a:pt x="1105" y="0"/>
                      <a:pt x="-2014" y="8444"/>
                      <a:pt x="2229" y="14408"/>
                    </a:cubicBezTo>
                    <a:cubicBezTo>
                      <a:pt x="6471" y="20371"/>
                      <a:pt x="16463" y="21600"/>
                      <a:pt x="16463" y="21600"/>
                    </a:cubicBezTo>
                    <a:cubicBezTo>
                      <a:pt x="16463" y="21600"/>
                      <a:pt x="19586" y="13156"/>
                      <a:pt x="15352" y="71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55"/>
              <p:cNvSpPr/>
              <p:nvPr/>
            </p:nvSpPr>
            <p:spPr>
              <a:xfrm>
                <a:off x="3847896" y="2372504"/>
                <a:ext cx="88586" cy="15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3" h="21600" extrusionOk="0">
                    <a:moveTo>
                      <a:pt x="17829" y="12133"/>
                    </a:moveTo>
                    <a:cubicBezTo>
                      <a:pt x="19905" y="6167"/>
                      <a:pt x="12871" y="0"/>
                      <a:pt x="12871" y="0"/>
                    </a:cubicBezTo>
                    <a:cubicBezTo>
                      <a:pt x="12871" y="0"/>
                      <a:pt x="2461" y="3505"/>
                      <a:pt x="385" y="9472"/>
                    </a:cubicBezTo>
                    <a:cubicBezTo>
                      <a:pt x="-1695" y="15439"/>
                      <a:pt x="5337" y="21600"/>
                      <a:pt x="5337" y="21600"/>
                    </a:cubicBezTo>
                    <a:cubicBezTo>
                      <a:pt x="5337" y="21600"/>
                      <a:pt x="15750" y="18098"/>
                      <a:pt x="17829" y="121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56"/>
              <p:cNvSpPr/>
              <p:nvPr/>
            </p:nvSpPr>
            <p:spPr>
              <a:xfrm>
                <a:off x="3735420" y="2332807"/>
                <a:ext cx="138179" cy="98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568" extrusionOk="0">
                    <a:moveTo>
                      <a:pt x="14406" y="15344"/>
                    </a:moveTo>
                    <a:cubicBezTo>
                      <a:pt x="20373" y="11098"/>
                      <a:pt x="21600" y="1105"/>
                      <a:pt x="21600" y="1105"/>
                    </a:cubicBezTo>
                    <a:cubicBezTo>
                      <a:pt x="21600" y="1105"/>
                      <a:pt x="13153" y="-2015"/>
                      <a:pt x="7197" y="2230"/>
                    </a:cubicBezTo>
                    <a:cubicBezTo>
                      <a:pt x="1226" y="6465"/>
                      <a:pt x="0" y="16457"/>
                      <a:pt x="0" y="16457"/>
                    </a:cubicBezTo>
                    <a:cubicBezTo>
                      <a:pt x="0" y="16457"/>
                      <a:pt x="8439" y="19585"/>
                      <a:pt x="14406" y="15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57"/>
              <p:cNvSpPr/>
              <p:nvPr/>
            </p:nvSpPr>
            <p:spPr>
              <a:xfrm>
                <a:off x="3708955" y="2226948"/>
                <a:ext cx="158845" cy="88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211" extrusionOk="0">
                    <a:moveTo>
                      <a:pt x="21600" y="12869"/>
                    </a:moveTo>
                    <a:cubicBezTo>
                      <a:pt x="21600" y="12869"/>
                      <a:pt x="18095" y="2468"/>
                      <a:pt x="12130" y="384"/>
                    </a:cubicBezTo>
                    <a:cubicBezTo>
                      <a:pt x="6162" y="-1695"/>
                      <a:pt x="0" y="5346"/>
                      <a:pt x="0" y="5346"/>
                    </a:cubicBezTo>
                    <a:cubicBezTo>
                      <a:pt x="0" y="5346"/>
                      <a:pt x="3506" y="15752"/>
                      <a:pt x="9470" y="17828"/>
                    </a:cubicBezTo>
                    <a:cubicBezTo>
                      <a:pt x="15434" y="19905"/>
                      <a:pt x="21600" y="12869"/>
                      <a:pt x="21600" y="12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Freeform: Shape 105"/>
            <p:cNvSpPr>
              <a:spLocks/>
            </p:cNvSpPr>
            <p:nvPr/>
          </p:nvSpPr>
          <p:spPr bwMode="auto">
            <a:xfrm>
              <a:off x="3338678" y="2071166"/>
              <a:ext cx="129952" cy="189096"/>
            </a:xfrm>
            <a:custGeom>
              <a:avLst/>
              <a:gdLst/>
              <a:ahLst/>
              <a:cxnLst>
                <a:cxn ang="0">
                  <a:pos x="38" y="109"/>
                </a:cxn>
                <a:cxn ang="0">
                  <a:pos x="40" y="107"/>
                </a:cxn>
                <a:cxn ang="0">
                  <a:pos x="44" y="107"/>
                </a:cxn>
                <a:cxn ang="0">
                  <a:pos x="46" y="109"/>
                </a:cxn>
                <a:cxn ang="0">
                  <a:pos x="44" y="111"/>
                </a:cxn>
                <a:cxn ang="0">
                  <a:pos x="40" y="111"/>
                </a:cxn>
                <a:cxn ang="0">
                  <a:pos x="38" y="109"/>
                </a:cxn>
                <a:cxn ang="0">
                  <a:pos x="48" y="12"/>
                </a:cxn>
                <a:cxn ang="0">
                  <a:pos x="37" y="12"/>
                </a:cxn>
                <a:cxn ang="0">
                  <a:pos x="35" y="14"/>
                </a:cxn>
                <a:cxn ang="0">
                  <a:pos x="37" y="15"/>
                </a:cxn>
                <a:cxn ang="0">
                  <a:pos x="48" y="15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85" y="12"/>
                </a:cxn>
                <a:cxn ang="0">
                  <a:pos x="85" y="111"/>
                </a:cxn>
                <a:cxn ang="0">
                  <a:pos x="73" y="123"/>
                </a:cxn>
                <a:cxn ang="0">
                  <a:pos x="12" y="123"/>
                </a:cxn>
                <a:cxn ang="0">
                  <a:pos x="0" y="111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73" y="0"/>
                </a:cxn>
                <a:cxn ang="0">
                  <a:pos x="85" y="12"/>
                </a:cxn>
                <a:cxn ang="0">
                  <a:pos x="77" y="104"/>
                </a:cxn>
                <a:cxn ang="0">
                  <a:pos x="8" y="104"/>
                </a:cxn>
                <a:cxn ang="0">
                  <a:pos x="8" y="111"/>
                </a:cxn>
                <a:cxn ang="0">
                  <a:pos x="12" y="115"/>
                </a:cxn>
                <a:cxn ang="0">
                  <a:pos x="73" y="115"/>
                </a:cxn>
                <a:cxn ang="0">
                  <a:pos x="77" y="111"/>
                </a:cxn>
                <a:cxn ang="0">
                  <a:pos x="77" y="104"/>
                </a:cxn>
                <a:cxn ang="0">
                  <a:pos x="77" y="23"/>
                </a:cxn>
                <a:cxn ang="0">
                  <a:pos x="8" y="23"/>
                </a:cxn>
                <a:cxn ang="0">
                  <a:pos x="8" y="100"/>
                </a:cxn>
                <a:cxn ang="0">
                  <a:pos x="77" y="100"/>
                </a:cxn>
                <a:cxn ang="0">
                  <a:pos x="77" y="23"/>
                </a:cxn>
                <a:cxn ang="0">
                  <a:pos x="77" y="12"/>
                </a:cxn>
                <a:cxn ang="0">
                  <a:pos x="73" y="8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8" y="19"/>
                </a:cxn>
                <a:cxn ang="0">
                  <a:pos x="77" y="19"/>
                </a:cxn>
                <a:cxn ang="0">
                  <a:pos x="77" y="12"/>
                </a:cxn>
                <a:cxn ang="0">
                  <a:pos x="77" y="12"/>
                </a:cxn>
                <a:cxn ang="0">
                  <a:pos x="77" y="12"/>
                </a:cxn>
              </a:cxnLst>
              <a:rect l="0" t="0" r="r" b="b"/>
              <a:pathLst>
                <a:path w="85" h="123">
                  <a:moveTo>
                    <a:pt x="38" y="109"/>
                  </a:moveTo>
                  <a:cubicBezTo>
                    <a:pt x="38" y="108"/>
                    <a:pt x="39" y="107"/>
                    <a:pt x="40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5" y="107"/>
                    <a:pt x="46" y="108"/>
                    <a:pt x="46" y="109"/>
                  </a:cubicBezTo>
                  <a:cubicBezTo>
                    <a:pt x="46" y="110"/>
                    <a:pt x="45" y="111"/>
                    <a:pt x="44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1"/>
                    <a:pt x="38" y="110"/>
                    <a:pt x="38" y="109"/>
                  </a:cubicBezTo>
                  <a:close/>
                  <a:moveTo>
                    <a:pt x="48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5" y="12"/>
                    <a:pt x="35" y="14"/>
                  </a:cubicBezTo>
                  <a:cubicBezTo>
                    <a:pt x="35" y="15"/>
                    <a:pt x="36" y="15"/>
                    <a:pt x="37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5"/>
                    <a:pt x="50" y="15"/>
                    <a:pt x="50" y="14"/>
                  </a:cubicBezTo>
                  <a:cubicBezTo>
                    <a:pt x="50" y="12"/>
                    <a:pt x="49" y="12"/>
                    <a:pt x="48" y="12"/>
                  </a:cubicBezTo>
                  <a:close/>
                  <a:moveTo>
                    <a:pt x="85" y="12"/>
                  </a:moveTo>
                  <a:cubicBezTo>
                    <a:pt x="85" y="111"/>
                    <a:pt x="85" y="111"/>
                    <a:pt x="85" y="111"/>
                  </a:cubicBezTo>
                  <a:cubicBezTo>
                    <a:pt x="85" y="118"/>
                    <a:pt x="79" y="123"/>
                    <a:pt x="73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18"/>
                    <a:pt x="0" y="1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5" y="5"/>
                    <a:pt x="85" y="12"/>
                  </a:cubicBezTo>
                  <a:close/>
                  <a:moveTo>
                    <a:pt x="77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10" y="115"/>
                    <a:pt x="12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5" y="115"/>
                    <a:pt x="77" y="113"/>
                    <a:pt x="77" y="111"/>
                  </a:cubicBezTo>
                  <a:lnTo>
                    <a:pt x="77" y="104"/>
                  </a:lnTo>
                  <a:close/>
                  <a:moveTo>
                    <a:pt x="77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7" y="100"/>
                    <a:pt x="77" y="100"/>
                    <a:pt x="77" y="100"/>
                  </a:cubicBezTo>
                  <a:lnTo>
                    <a:pt x="77" y="23"/>
                  </a:lnTo>
                  <a:close/>
                  <a:moveTo>
                    <a:pt x="77" y="12"/>
                  </a:moveTo>
                  <a:cubicBezTo>
                    <a:pt x="77" y="9"/>
                    <a:pt x="75" y="8"/>
                    <a:pt x="7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9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12"/>
                  </a:lnTo>
                  <a:close/>
                  <a:moveTo>
                    <a:pt x="77" y="12"/>
                  </a:moveTo>
                  <a:cubicBezTo>
                    <a:pt x="77" y="12"/>
                    <a:pt x="77" y="12"/>
                    <a:pt x="77" y="1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106"/>
            <p:cNvGrpSpPr/>
            <p:nvPr/>
          </p:nvGrpSpPr>
          <p:grpSpPr>
            <a:xfrm>
              <a:off x="3601424" y="1742596"/>
              <a:ext cx="128289" cy="189105"/>
              <a:chOff x="4914900" y="1211263"/>
              <a:chExt cx="244475" cy="360363"/>
            </a:xfrm>
            <a:solidFill>
              <a:schemeClr val="bg1"/>
            </a:solidFill>
          </p:grpSpPr>
          <p:sp>
            <p:nvSpPr>
              <p:cNvPr id="39" name="Freeform: Shape 107"/>
              <p:cNvSpPr>
                <a:spLocks/>
              </p:cNvSpPr>
              <p:nvPr/>
            </p:nvSpPr>
            <p:spPr bwMode="auto">
              <a:xfrm>
                <a:off x="5013325" y="1314451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08"/>
              <p:cNvSpPr>
                <a:spLocks/>
              </p:cNvSpPr>
              <p:nvPr/>
            </p:nvSpPr>
            <p:spPr bwMode="auto">
              <a:xfrm>
                <a:off x="5013325" y="1449388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09"/>
              <p:cNvSpPr>
                <a:spLocks/>
              </p:cNvSpPr>
              <p:nvPr/>
            </p:nvSpPr>
            <p:spPr bwMode="auto">
              <a:xfrm>
                <a:off x="4946650" y="1381126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110"/>
              <p:cNvSpPr>
                <a:spLocks/>
              </p:cNvSpPr>
              <p:nvPr/>
            </p:nvSpPr>
            <p:spPr bwMode="auto">
              <a:xfrm>
                <a:off x="5081588" y="1381126"/>
                <a:ext cx="22225" cy="20638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4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8" y="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11"/>
              <p:cNvSpPr>
                <a:spLocks/>
              </p:cNvSpPr>
              <p:nvPr/>
            </p:nvSpPr>
            <p:spPr bwMode="auto">
              <a:xfrm>
                <a:off x="4967288" y="1428751"/>
                <a:ext cx="20638" cy="22225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12"/>
              <p:cNvSpPr>
                <a:spLocks/>
              </p:cNvSpPr>
              <p:nvPr/>
            </p:nvSpPr>
            <p:spPr bwMode="auto">
              <a:xfrm>
                <a:off x="4967288" y="1331913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13"/>
              <p:cNvSpPr>
                <a:spLocks/>
              </p:cNvSpPr>
              <p:nvPr/>
            </p:nvSpPr>
            <p:spPr bwMode="auto">
              <a:xfrm>
                <a:off x="5060950" y="1428751"/>
                <a:ext cx="22225" cy="22225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6"/>
                      <a:pt x="6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14"/>
              <p:cNvSpPr>
                <a:spLocks/>
              </p:cNvSpPr>
              <p:nvPr/>
            </p:nvSpPr>
            <p:spPr bwMode="auto">
              <a:xfrm>
                <a:off x="4914900" y="1211263"/>
                <a:ext cx="244475" cy="360363"/>
              </a:xfrm>
              <a:custGeom>
                <a:avLst/>
                <a:gdLst/>
                <a:ahLst/>
                <a:cxnLst>
                  <a:cxn ang="0">
                    <a:pos x="76" y="54"/>
                  </a:cxn>
                  <a:cxn ang="0">
                    <a:pos x="76" y="54"/>
                  </a:cxn>
                  <a:cxn ang="0">
                    <a:pos x="67" y="36"/>
                  </a:cxn>
                  <a:cxn ang="0">
                    <a:pos x="61" y="6"/>
                  </a:cxn>
                  <a:cxn ang="0">
                    <a:pos x="54" y="0"/>
                  </a:cxn>
                  <a:cxn ang="0">
                    <a:pos x="23" y="0"/>
                  </a:cxn>
                  <a:cxn ang="0">
                    <a:pos x="15" y="6"/>
                  </a:cxn>
                  <a:cxn ang="0">
                    <a:pos x="10" y="35"/>
                  </a:cxn>
                  <a:cxn ang="0">
                    <a:pos x="0" y="61"/>
                  </a:cxn>
                  <a:cxn ang="0">
                    <a:pos x="10" y="87"/>
                  </a:cxn>
                  <a:cxn ang="0">
                    <a:pos x="15" y="117"/>
                  </a:cxn>
                  <a:cxn ang="0">
                    <a:pos x="23" y="123"/>
                  </a:cxn>
                  <a:cxn ang="0">
                    <a:pos x="53" y="123"/>
                  </a:cxn>
                  <a:cxn ang="0">
                    <a:pos x="61" y="117"/>
                  </a:cxn>
                  <a:cxn ang="0">
                    <a:pos x="66" y="87"/>
                  </a:cxn>
                  <a:cxn ang="0">
                    <a:pos x="76" y="69"/>
                  </a:cxn>
                  <a:cxn ang="0">
                    <a:pos x="76" y="69"/>
                  </a:cxn>
                  <a:cxn ang="0">
                    <a:pos x="84" y="61"/>
                  </a:cxn>
                  <a:cxn ang="0">
                    <a:pos x="76" y="54"/>
                  </a:cxn>
                  <a:cxn ang="0">
                    <a:pos x="23" y="8"/>
                  </a:cxn>
                  <a:cxn ang="0">
                    <a:pos x="54" y="8"/>
                  </a:cxn>
                  <a:cxn ang="0">
                    <a:pos x="58" y="28"/>
                  </a:cxn>
                  <a:cxn ang="0">
                    <a:pos x="38" y="23"/>
                  </a:cxn>
                  <a:cxn ang="0">
                    <a:pos x="19" y="28"/>
                  </a:cxn>
                  <a:cxn ang="0">
                    <a:pos x="23" y="8"/>
                  </a:cxn>
                  <a:cxn ang="0">
                    <a:pos x="53" y="115"/>
                  </a:cxn>
                  <a:cxn ang="0">
                    <a:pos x="23" y="115"/>
                  </a:cxn>
                  <a:cxn ang="0">
                    <a:pos x="19" y="95"/>
                  </a:cxn>
                  <a:cxn ang="0">
                    <a:pos x="38" y="100"/>
                  </a:cxn>
                  <a:cxn ang="0">
                    <a:pos x="57" y="95"/>
                  </a:cxn>
                  <a:cxn ang="0">
                    <a:pos x="53" y="115"/>
                  </a:cxn>
                  <a:cxn ang="0">
                    <a:pos x="38" y="92"/>
                  </a:cxn>
                  <a:cxn ang="0">
                    <a:pos x="7" y="61"/>
                  </a:cxn>
                  <a:cxn ang="0">
                    <a:pos x="38" y="31"/>
                  </a:cxn>
                  <a:cxn ang="0">
                    <a:pos x="69" y="61"/>
                  </a:cxn>
                  <a:cxn ang="0">
                    <a:pos x="38" y="92"/>
                  </a:cxn>
                  <a:cxn ang="0">
                    <a:pos x="38" y="92"/>
                  </a:cxn>
                  <a:cxn ang="0">
                    <a:pos x="38" y="92"/>
                  </a:cxn>
                </a:cxnLst>
                <a:rect l="0" t="0" r="r" b="b"/>
                <a:pathLst>
                  <a:path w="84" h="123">
                    <a:moveTo>
                      <a:pt x="76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4" y="47"/>
                      <a:pt x="71" y="41"/>
                      <a:pt x="67" y="3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7" y="0"/>
                      <a:pt x="5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6" y="3"/>
                      <a:pt x="15" y="6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4" y="42"/>
                      <a:pt x="0" y="51"/>
                      <a:pt x="0" y="61"/>
                    </a:cubicBezTo>
                    <a:cubicBezTo>
                      <a:pt x="0" y="71"/>
                      <a:pt x="3" y="80"/>
                      <a:pt x="10" y="8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16" y="120"/>
                      <a:pt x="19" y="123"/>
                      <a:pt x="23" y="123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7" y="123"/>
                      <a:pt x="60" y="120"/>
                      <a:pt x="61" y="117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71" y="82"/>
                      <a:pt x="74" y="76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81" y="69"/>
                      <a:pt x="84" y="66"/>
                      <a:pt x="84" y="61"/>
                    </a:cubicBezTo>
                    <a:cubicBezTo>
                      <a:pt x="84" y="57"/>
                      <a:pt x="81" y="54"/>
                      <a:pt x="76" y="54"/>
                    </a:cubicBezTo>
                    <a:close/>
                    <a:moveTo>
                      <a:pt x="23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2" y="25"/>
                      <a:pt x="45" y="23"/>
                      <a:pt x="38" y="23"/>
                    </a:cubicBezTo>
                    <a:cubicBezTo>
                      <a:pt x="31" y="23"/>
                      <a:pt x="25" y="25"/>
                      <a:pt x="19" y="28"/>
                    </a:cubicBezTo>
                    <a:lnTo>
                      <a:pt x="23" y="8"/>
                    </a:lnTo>
                    <a:close/>
                    <a:moveTo>
                      <a:pt x="53" y="115"/>
                    </a:moveTo>
                    <a:cubicBezTo>
                      <a:pt x="23" y="115"/>
                      <a:pt x="23" y="115"/>
                      <a:pt x="23" y="115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24" y="98"/>
                      <a:pt x="31" y="100"/>
                      <a:pt x="38" y="100"/>
                    </a:cubicBezTo>
                    <a:cubicBezTo>
                      <a:pt x="45" y="100"/>
                      <a:pt x="51" y="98"/>
                      <a:pt x="57" y="95"/>
                    </a:cubicBezTo>
                    <a:lnTo>
                      <a:pt x="53" y="115"/>
                    </a:lnTo>
                    <a:close/>
                    <a:moveTo>
                      <a:pt x="38" y="92"/>
                    </a:moveTo>
                    <a:cubicBezTo>
                      <a:pt x="21" y="92"/>
                      <a:pt x="7" y="78"/>
                      <a:pt x="7" y="61"/>
                    </a:cubicBezTo>
                    <a:cubicBezTo>
                      <a:pt x="7" y="45"/>
                      <a:pt x="21" y="31"/>
                      <a:pt x="38" y="31"/>
                    </a:cubicBezTo>
                    <a:cubicBezTo>
                      <a:pt x="55" y="31"/>
                      <a:pt x="69" y="45"/>
                      <a:pt x="69" y="61"/>
                    </a:cubicBezTo>
                    <a:cubicBezTo>
                      <a:pt x="69" y="78"/>
                      <a:pt x="55" y="92"/>
                      <a:pt x="38" y="92"/>
                    </a:cubicBezTo>
                    <a:close/>
                    <a:moveTo>
                      <a:pt x="38" y="92"/>
                    </a:moveTo>
                    <a:cubicBezTo>
                      <a:pt x="38" y="92"/>
                      <a:pt x="38" y="92"/>
                      <a:pt x="38" y="9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15"/>
              <p:cNvSpPr>
                <a:spLocks/>
              </p:cNvSpPr>
              <p:nvPr/>
            </p:nvSpPr>
            <p:spPr bwMode="auto">
              <a:xfrm>
                <a:off x="5013325" y="1335088"/>
                <a:ext cx="68263" cy="6667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1" y="0"/>
                  </a:cxn>
                  <a:cxn ang="0">
                    <a:pos x="1" y="17"/>
                  </a:cxn>
                  <a:cxn ang="0">
                    <a:pos x="0" y="20"/>
                  </a:cxn>
                  <a:cxn ang="0">
                    <a:pos x="1" y="22"/>
                  </a:cxn>
                  <a:cxn ang="0">
                    <a:pos x="4" y="23"/>
                  </a:cxn>
                  <a:cxn ang="0">
                    <a:pos x="7" y="22"/>
                  </a:cxn>
                  <a:cxn ang="0">
                    <a:pos x="14" y="14"/>
                  </a:cxn>
                  <a:cxn ang="0">
                    <a:pos x="23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3" h="23">
                    <a:moveTo>
                      <a:pt x="23" y="0"/>
                    </a:moveTo>
                    <a:cubicBezTo>
                      <a:pt x="22" y="0"/>
                      <a:pt x="22" y="0"/>
                      <a:pt x="21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5" y="23"/>
                      <a:pt x="6" y="23"/>
                      <a:pt x="7" y="2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Freeform: Shape 116"/>
            <p:cNvSpPr>
              <a:spLocks/>
            </p:cNvSpPr>
            <p:nvPr/>
          </p:nvSpPr>
          <p:spPr bwMode="auto">
            <a:xfrm>
              <a:off x="3986815" y="1685256"/>
              <a:ext cx="189096" cy="137450"/>
            </a:xfrm>
            <a:custGeom>
              <a:avLst/>
              <a:gdLst/>
              <a:ahLst/>
              <a:cxnLst>
                <a:cxn ang="0">
                  <a:pos x="100" y="32"/>
                </a:cxn>
                <a:cxn ang="0">
                  <a:pos x="65" y="0"/>
                </a:cxn>
                <a:cxn ang="0">
                  <a:pos x="34" y="20"/>
                </a:cxn>
                <a:cxn ang="0">
                  <a:pos x="29" y="20"/>
                </a:cxn>
                <a:cxn ang="0">
                  <a:pos x="12" y="37"/>
                </a:cxn>
                <a:cxn ang="0">
                  <a:pos x="13" y="42"/>
                </a:cxn>
                <a:cxn ang="0">
                  <a:pos x="0" y="64"/>
                </a:cxn>
                <a:cxn ang="0">
                  <a:pos x="25" y="89"/>
                </a:cxn>
                <a:cxn ang="0">
                  <a:pos x="94" y="89"/>
                </a:cxn>
                <a:cxn ang="0">
                  <a:pos x="123" y="60"/>
                </a:cxn>
                <a:cxn ang="0">
                  <a:pos x="100" y="32"/>
                </a:cxn>
                <a:cxn ang="0">
                  <a:pos x="94" y="81"/>
                </a:cxn>
                <a:cxn ang="0">
                  <a:pos x="94" y="81"/>
                </a:cxn>
                <a:cxn ang="0">
                  <a:pos x="25" y="81"/>
                </a:cxn>
                <a:cxn ang="0">
                  <a:pos x="8" y="64"/>
                </a:cxn>
                <a:cxn ang="0">
                  <a:pos x="16" y="49"/>
                </a:cxn>
                <a:cxn ang="0">
                  <a:pos x="20" y="40"/>
                </a:cxn>
                <a:cxn ang="0">
                  <a:pos x="19" y="37"/>
                </a:cxn>
                <a:cxn ang="0">
                  <a:pos x="29" y="27"/>
                </a:cxn>
                <a:cxn ang="0">
                  <a:pos x="34" y="28"/>
                </a:cxn>
                <a:cxn ang="0">
                  <a:pos x="41" y="24"/>
                </a:cxn>
                <a:cxn ang="0">
                  <a:pos x="65" y="8"/>
                </a:cxn>
                <a:cxn ang="0">
                  <a:pos x="92" y="32"/>
                </a:cxn>
                <a:cxn ang="0">
                  <a:pos x="98" y="39"/>
                </a:cxn>
                <a:cxn ang="0">
                  <a:pos x="115" y="60"/>
                </a:cxn>
                <a:cxn ang="0">
                  <a:pos x="94" y="81"/>
                </a:cxn>
                <a:cxn ang="0">
                  <a:pos x="94" y="81"/>
                </a:cxn>
                <a:cxn ang="0">
                  <a:pos x="94" y="81"/>
                </a:cxn>
              </a:cxnLst>
              <a:rect l="0" t="0" r="r" b="b"/>
              <a:pathLst>
                <a:path w="123" h="89">
                  <a:moveTo>
                    <a:pt x="100" y="32"/>
                  </a:moveTo>
                  <a:cubicBezTo>
                    <a:pt x="98" y="14"/>
                    <a:pt x="83" y="0"/>
                    <a:pt x="65" y="0"/>
                  </a:cubicBezTo>
                  <a:cubicBezTo>
                    <a:pt x="51" y="0"/>
                    <a:pt x="40" y="9"/>
                    <a:pt x="34" y="20"/>
                  </a:cubicBezTo>
                  <a:cubicBezTo>
                    <a:pt x="32" y="20"/>
                    <a:pt x="31" y="20"/>
                    <a:pt x="29" y="20"/>
                  </a:cubicBezTo>
                  <a:cubicBezTo>
                    <a:pt x="19" y="20"/>
                    <a:pt x="12" y="27"/>
                    <a:pt x="12" y="37"/>
                  </a:cubicBezTo>
                  <a:cubicBezTo>
                    <a:pt x="12" y="39"/>
                    <a:pt x="12" y="40"/>
                    <a:pt x="13" y="42"/>
                  </a:cubicBezTo>
                  <a:cubicBezTo>
                    <a:pt x="5" y="47"/>
                    <a:pt x="0" y="54"/>
                    <a:pt x="0" y="64"/>
                  </a:cubicBezTo>
                  <a:cubicBezTo>
                    <a:pt x="0" y="77"/>
                    <a:pt x="11" y="89"/>
                    <a:pt x="25" y="89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110" y="89"/>
                    <a:pt x="123" y="76"/>
                    <a:pt x="123" y="60"/>
                  </a:cubicBezTo>
                  <a:cubicBezTo>
                    <a:pt x="123" y="46"/>
                    <a:pt x="113" y="34"/>
                    <a:pt x="100" y="32"/>
                  </a:cubicBezTo>
                  <a:close/>
                  <a:moveTo>
                    <a:pt x="94" y="81"/>
                  </a:moveTo>
                  <a:cubicBezTo>
                    <a:pt x="94" y="81"/>
                    <a:pt x="94" y="81"/>
                    <a:pt x="94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16" y="81"/>
                    <a:pt x="8" y="73"/>
                    <a:pt x="8" y="64"/>
                  </a:cubicBezTo>
                  <a:cubicBezTo>
                    <a:pt x="8" y="58"/>
                    <a:pt x="11" y="52"/>
                    <a:pt x="16" y="49"/>
                  </a:cubicBezTo>
                  <a:cubicBezTo>
                    <a:pt x="22" y="46"/>
                    <a:pt x="22" y="45"/>
                    <a:pt x="20" y="40"/>
                  </a:cubicBezTo>
                  <a:cubicBezTo>
                    <a:pt x="20" y="39"/>
                    <a:pt x="19" y="38"/>
                    <a:pt x="19" y="37"/>
                  </a:cubicBezTo>
                  <a:cubicBezTo>
                    <a:pt x="19" y="32"/>
                    <a:pt x="24" y="27"/>
                    <a:pt x="29" y="27"/>
                  </a:cubicBezTo>
                  <a:cubicBezTo>
                    <a:pt x="29" y="27"/>
                    <a:pt x="31" y="27"/>
                    <a:pt x="34" y="28"/>
                  </a:cubicBezTo>
                  <a:cubicBezTo>
                    <a:pt x="39" y="30"/>
                    <a:pt x="39" y="28"/>
                    <a:pt x="41" y="24"/>
                  </a:cubicBezTo>
                  <a:cubicBezTo>
                    <a:pt x="46" y="14"/>
                    <a:pt x="55" y="8"/>
                    <a:pt x="65" y="8"/>
                  </a:cubicBezTo>
                  <a:cubicBezTo>
                    <a:pt x="79" y="8"/>
                    <a:pt x="91" y="18"/>
                    <a:pt x="92" y="32"/>
                  </a:cubicBezTo>
                  <a:cubicBezTo>
                    <a:pt x="92" y="38"/>
                    <a:pt x="92" y="38"/>
                    <a:pt x="98" y="39"/>
                  </a:cubicBezTo>
                  <a:cubicBezTo>
                    <a:pt x="108" y="41"/>
                    <a:pt x="115" y="50"/>
                    <a:pt x="115" y="60"/>
                  </a:cubicBezTo>
                  <a:cubicBezTo>
                    <a:pt x="115" y="71"/>
                    <a:pt x="106" y="81"/>
                    <a:pt x="94" y="81"/>
                  </a:cubicBezTo>
                  <a:close/>
                  <a:moveTo>
                    <a:pt x="94" y="81"/>
                  </a:moveTo>
                  <a:cubicBezTo>
                    <a:pt x="94" y="81"/>
                    <a:pt x="94" y="81"/>
                    <a:pt x="94" y="81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17"/>
            <p:cNvSpPr>
              <a:spLocks/>
            </p:cNvSpPr>
            <p:nvPr/>
          </p:nvSpPr>
          <p:spPr bwMode="auto">
            <a:xfrm>
              <a:off x="4308634" y="1957897"/>
              <a:ext cx="189096" cy="164106"/>
            </a:xfrm>
            <a:custGeom>
              <a:avLst/>
              <a:gdLst/>
              <a:ahLst/>
              <a:cxnLst>
                <a:cxn ang="0">
                  <a:pos x="123" y="100"/>
                </a:cxn>
                <a:cxn ang="0">
                  <a:pos x="115" y="107"/>
                </a:cxn>
                <a:cxn ang="0">
                  <a:pos x="107" y="100"/>
                </a:cxn>
                <a:cxn ang="0">
                  <a:pos x="115" y="84"/>
                </a:cxn>
                <a:cxn ang="0">
                  <a:pos x="123" y="100"/>
                </a:cxn>
                <a:cxn ang="0">
                  <a:pos x="111" y="42"/>
                </a:cxn>
                <a:cxn ang="0">
                  <a:pos x="111" y="77"/>
                </a:cxn>
                <a:cxn ang="0">
                  <a:pos x="115" y="80"/>
                </a:cxn>
                <a:cxn ang="0">
                  <a:pos x="119" y="77"/>
                </a:cxn>
                <a:cxn ang="0">
                  <a:pos x="119" y="42"/>
                </a:cxn>
                <a:cxn ang="0">
                  <a:pos x="115" y="38"/>
                </a:cxn>
                <a:cxn ang="0">
                  <a:pos x="111" y="42"/>
                </a:cxn>
                <a:cxn ang="0">
                  <a:pos x="114" y="34"/>
                </a:cxn>
                <a:cxn ang="0">
                  <a:pos x="104" y="36"/>
                </a:cxn>
                <a:cxn ang="0">
                  <a:pos x="104" y="69"/>
                </a:cxn>
                <a:cxn ang="0">
                  <a:pos x="61" y="88"/>
                </a:cxn>
                <a:cxn ang="0">
                  <a:pos x="19" y="69"/>
                </a:cxn>
                <a:cxn ang="0">
                  <a:pos x="19" y="36"/>
                </a:cxn>
                <a:cxn ang="0">
                  <a:pos x="9" y="34"/>
                </a:cxn>
                <a:cxn ang="0">
                  <a:pos x="0" y="23"/>
                </a:cxn>
                <a:cxn ang="0">
                  <a:pos x="9" y="12"/>
                </a:cxn>
                <a:cxn ang="0">
                  <a:pos x="59" y="0"/>
                </a:cxn>
                <a:cxn ang="0">
                  <a:pos x="61" y="0"/>
                </a:cxn>
                <a:cxn ang="0">
                  <a:pos x="64" y="0"/>
                </a:cxn>
                <a:cxn ang="0">
                  <a:pos x="114" y="12"/>
                </a:cxn>
                <a:cxn ang="0">
                  <a:pos x="123" y="23"/>
                </a:cxn>
                <a:cxn ang="0">
                  <a:pos x="114" y="34"/>
                </a:cxn>
                <a:cxn ang="0">
                  <a:pos x="96" y="38"/>
                </a:cxn>
                <a:cxn ang="0">
                  <a:pos x="64" y="46"/>
                </a:cxn>
                <a:cxn ang="0">
                  <a:pos x="61" y="46"/>
                </a:cxn>
                <a:cxn ang="0">
                  <a:pos x="59" y="46"/>
                </a:cxn>
                <a:cxn ang="0">
                  <a:pos x="27" y="38"/>
                </a:cxn>
                <a:cxn ang="0">
                  <a:pos x="27" y="69"/>
                </a:cxn>
                <a:cxn ang="0">
                  <a:pos x="61" y="80"/>
                </a:cxn>
                <a:cxn ang="0">
                  <a:pos x="96" y="69"/>
                </a:cxn>
                <a:cxn ang="0">
                  <a:pos x="96" y="38"/>
                </a:cxn>
                <a:cxn ang="0">
                  <a:pos x="112" y="27"/>
                </a:cxn>
                <a:cxn ang="0">
                  <a:pos x="115" y="23"/>
                </a:cxn>
                <a:cxn ang="0">
                  <a:pos x="112" y="19"/>
                </a:cxn>
                <a:cxn ang="0">
                  <a:pos x="62" y="8"/>
                </a:cxn>
                <a:cxn ang="0">
                  <a:pos x="61" y="7"/>
                </a:cxn>
                <a:cxn ang="0">
                  <a:pos x="61" y="8"/>
                </a:cxn>
                <a:cxn ang="0">
                  <a:pos x="11" y="19"/>
                </a:cxn>
                <a:cxn ang="0">
                  <a:pos x="8" y="23"/>
                </a:cxn>
                <a:cxn ang="0">
                  <a:pos x="11" y="27"/>
                </a:cxn>
                <a:cxn ang="0">
                  <a:pos x="61" y="38"/>
                </a:cxn>
                <a:cxn ang="0">
                  <a:pos x="61" y="38"/>
                </a:cxn>
                <a:cxn ang="0">
                  <a:pos x="62" y="38"/>
                </a:cxn>
                <a:cxn ang="0">
                  <a:pos x="112" y="27"/>
                </a:cxn>
                <a:cxn ang="0">
                  <a:pos x="112" y="27"/>
                </a:cxn>
                <a:cxn ang="0">
                  <a:pos x="112" y="27"/>
                </a:cxn>
              </a:cxnLst>
              <a:rect l="0" t="0" r="r" b="b"/>
              <a:pathLst>
                <a:path w="123" h="107">
                  <a:moveTo>
                    <a:pt x="123" y="100"/>
                  </a:moveTo>
                  <a:cubicBezTo>
                    <a:pt x="123" y="104"/>
                    <a:pt x="119" y="107"/>
                    <a:pt x="115" y="107"/>
                  </a:cubicBezTo>
                  <a:cubicBezTo>
                    <a:pt x="111" y="107"/>
                    <a:pt x="107" y="104"/>
                    <a:pt x="107" y="100"/>
                  </a:cubicBezTo>
                  <a:cubicBezTo>
                    <a:pt x="107" y="95"/>
                    <a:pt x="111" y="84"/>
                    <a:pt x="115" y="84"/>
                  </a:cubicBezTo>
                  <a:cubicBezTo>
                    <a:pt x="119" y="84"/>
                    <a:pt x="123" y="95"/>
                    <a:pt x="123" y="100"/>
                  </a:cubicBezTo>
                  <a:close/>
                  <a:moveTo>
                    <a:pt x="111" y="42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1" y="79"/>
                    <a:pt x="113" y="80"/>
                    <a:pt x="115" y="80"/>
                  </a:cubicBezTo>
                  <a:cubicBezTo>
                    <a:pt x="117" y="80"/>
                    <a:pt x="119" y="79"/>
                    <a:pt x="119" y="77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0"/>
                    <a:pt x="117" y="38"/>
                    <a:pt x="115" y="38"/>
                  </a:cubicBezTo>
                  <a:cubicBezTo>
                    <a:pt x="113" y="38"/>
                    <a:pt x="111" y="40"/>
                    <a:pt x="111" y="42"/>
                  </a:cubicBezTo>
                  <a:close/>
                  <a:moveTo>
                    <a:pt x="114" y="34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79"/>
                    <a:pt x="92" y="88"/>
                    <a:pt x="61" y="88"/>
                  </a:cubicBezTo>
                  <a:cubicBezTo>
                    <a:pt x="31" y="88"/>
                    <a:pt x="19" y="79"/>
                    <a:pt x="19" y="69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3"/>
                    <a:pt x="0" y="28"/>
                    <a:pt x="0" y="23"/>
                  </a:cubicBezTo>
                  <a:cubicBezTo>
                    <a:pt x="0" y="17"/>
                    <a:pt x="4" y="13"/>
                    <a:pt x="9" y="1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9" y="13"/>
                    <a:pt x="123" y="17"/>
                    <a:pt x="123" y="23"/>
                  </a:cubicBezTo>
                  <a:cubicBezTo>
                    <a:pt x="123" y="28"/>
                    <a:pt x="119" y="33"/>
                    <a:pt x="114" y="34"/>
                  </a:cubicBezTo>
                  <a:close/>
                  <a:moveTo>
                    <a:pt x="96" y="38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2" y="46"/>
                    <a:pt x="61" y="46"/>
                  </a:cubicBezTo>
                  <a:cubicBezTo>
                    <a:pt x="61" y="46"/>
                    <a:pt x="60" y="46"/>
                    <a:pt x="59" y="46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73"/>
                    <a:pt x="38" y="80"/>
                    <a:pt x="61" y="80"/>
                  </a:cubicBezTo>
                  <a:cubicBezTo>
                    <a:pt x="84" y="80"/>
                    <a:pt x="96" y="73"/>
                    <a:pt x="96" y="69"/>
                  </a:cubicBezTo>
                  <a:lnTo>
                    <a:pt x="96" y="38"/>
                  </a:lnTo>
                  <a:close/>
                  <a:moveTo>
                    <a:pt x="112" y="27"/>
                  </a:moveTo>
                  <a:cubicBezTo>
                    <a:pt x="114" y="26"/>
                    <a:pt x="115" y="25"/>
                    <a:pt x="115" y="23"/>
                  </a:cubicBezTo>
                  <a:cubicBezTo>
                    <a:pt x="115" y="21"/>
                    <a:pt x="114" y="19"/>
                    <a:pt x="112" y="1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1"/>
                    <a:pt x="8" y="23"/>
                  </a:cubicBezTo>
                  <a:cubicBezTo>
                    <a:pt x="8" y="25"/>
                    <a:pt x="9" y="26"/>
                    <a:pt x="11" y="2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112" y="27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18"/>
            <p:cNvSpPr>
              <a:spLocks/>
            </p:cNvSpPr>
            <p:nvPr/>
          </p:nvSpPr>
          <p:spPr bwMode="auto">
            <a:xfrm>
              <a:off x="4361992" y="2352003"/>
              <a:ext cx="176600" cy="175768"/>
            </a:xfrm>
            <a:custGeom>
              <a:avLst/>
              <a:gdLst/>
              <a:ahLst/>
              <a:cxnLst>
                <a:cxn ang="0">
                  <a:pos x="111" y="101"/>
                </a:cxn>
                <a:cxn ang="0">
                  <a:pos x="78" y="88"/>
                </a:cxn>
                <a:cxn ang="0">
                  <a:pos x="92" y="59"/>
                </a:cxn>
                <a:cxn ang="0">
                  <a:pos x="83" y="12"/>
                </a:cxn>
                <a:cxn ang="0">
                  <a:pos x="57" y="0"/>
                </a:cxn>
                <a:cxn ang="0">
                  <a:pos x="32" y="12"/>
                </a:cxn>
                <a:cxn ang="0">
                  <a:pos x="23" y="59"/>
                </a:cxn>
                <a:cxn ang="0">
                  <a:pos x="36" y="88"/>
                </a:cxn>
                <a:cxn ang="0">
                  <a:pos x="3" y="101"/>
                </a:cxn>
                <a:cxn ang="0">
                  <a:pos x="1" y="109"/>
                </a:cxn>
                <a:cxn ang="0">
                  <a:pos x="7" y="114"/>
                </a:cxn>
                <a:cxn ang="0">
                  <a:pos x="107" y="114"/>
                </a:cxn>
                <a:cxn ang="0">
                  <a:pos x="114" y="109"/>
                </a:cxn>
                <a:cxn ang="0">
                  <a:pos x="111" y="101"/>
                </a:cxn>
                <a:cxn ang="0">
                  <a:pos x="29" y="38"/>
                </a:cxn>
                <a:cxn ang="0">
                  <a:pos x="57" y="7"/>
                </a:cxn>
                <a:cxn ang="0">
                  <a:pos x="85" y="38"/>
                </a:cxn>
                <a:cxn ang="0">
                  <a:pos x="72" y="83"/>
                </a:cxn>
                <a:cxn ang="0">
                  <a:pos x="71" y="85"/>
                </a:cxn>
                <a:cxn ang="0">
                  <a:pos x="43" y="85"/>
                </a:cxn>
                <a:cxn ang="0">
                  <a:pos x="42" y="83"/>
                </a:cxn>
                <a:cxn ang="0">
                  <a:pos x="29" y="38"/>
                </a:cxn>
                <a:cxn ang="0">
                  <a:pos x="7" y="107"/>
                </a:cxn>
                <a:cxn ang="0">
                  <a:pos x="38" y="95"/>
                </a:cxn>
                <a:cxn ang="0">
                  <a:pos x="47" y="93"/>
                </a:cxn>
                <a:cxn ang="0">
                  <a:pos x="57" y="96"/>
                </a:cxn>
                <a:cxn ang="0">
                  <a:pos x="68" y="93"/>
                </a:cxn>
                <a:cxn ang="0">
                  <a:pos x="77" y="95"/>
                </a:cxn>
                <a:cxn ang="0">
                  <a:pos x="107" y="107"/>
                </a:cxn>
                <a:cxn ang="0">
                  <a:pos x="7" y="107"/>
                </a:cxn>
                <a:cxn ang="0">
                  <a:pos x="7" y="107"/>
                </a:cxn>
                <a:cxn ang="0">
                  <a:pos x="7" y="107"/>
                </a:cxn>
              </a:cxnLst>
              <a:rect l="0" t="0" r="r" b="b"/>
              <a:pathLst>
                <a:path w="115" h="114">
                  <a:moveTo>
                    <a:pt x="111" y="101"/>
                  </a:moveTo>
                  <a:cubicBezTo>
                    <a:pt x="110" y="101"/>
                    <a:pt x="97" y="92"/>
                    <a:pt x="78" y="88"/>
                  </a:cubicBezTo>
                  <a:cubicBezTo>
                    <a:pt x="85" y="79"/>
                    <a:pt x="90" y="67"/>
                    <a:pt x="92" y="59"/>
                  </a:cubicBezTo>
                  <a:cubicBezTo>
                    <a:pt x="94" y="48"/>
                    <a:pt x="93" y="26"/>
                    <a:pt x="83" y="12"/>
                  </a:cubicBezTo>
                  <a:cubicBezTo>
                    <a:pt x="76" y="4"/>
                    <a:pt x="68" y="0"/>
                    <a:pt x="57" y="0"/>
                  </a:cubicBezTo>
                  <a:cubicBezTo>
                    <a:pt x="47" y="0"/>
                    <a:pt x="38" y="4"/>
                    <a:pt x="32" y="12"/>
                  </a:cubicBezTo>
                  <a:cubicBezTo>
                    <a:pt x="21" y="26"/>
                    <a:pt x="20" y="48"/>
                    <a:pt x="23" y="59"/>
                  </a:cubicBezTo>
                  <a:cubicBezTo>
                    <a:pt x="25" y="67"/>
                    <a:pt x="29" y="79"/>
                    <a:pt x="36" y="88"/>
                  </a:cubicBezTo>
                  <a:cubicBezTo>
                    <a:pt x="17" y="92"/>
                    <a:pt x="4" y="101"/>
                    <a:pt x="3" y="101"/>
                  </a:cubicBezTo>
                  <a:cubicBezTo>
                    <a:pt x="1" y="103"/>
                    <a:pt x="0" y="106"/>
                    <a:pt x="1" y="109"/>
                  </a:cubicBezTo>
                  <a:cubicBezTo>
                    <a:pt x="1" y="112"/>
                    <a:pt x="4" y="114"/>
                    <a:pt x="7" y="114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10" y="114"/>
                    <a:pt x="113" y="112"/>
                    <a:pt x="114" y="109"/>
                  </a:cubicBezTo>
                  <a:cubicBezTo>
                    <a:pt x="115" y="106"/>
                    <a:pt x="114" y="103"/>
                    <a:pt x="111" y="101"/>
                  </a:cubicBezTo>
                  <a:close/>
                  <a:moveTo>
                    <a:pt x="29" y="38"/>
                  </a:moveTo>
                  <a:cubicBezTo>
                    <a:pt x="31" y="23"/>
                    <a:pt x="40" y="7"/>
                    <a:pt x="57" y="7"/>
                  </a:cubicBezTo>
                  <a:cubicBezTo>
                    <a:pt x="75" y="7"/>
                    <a:pt x="83" y="23"/>
                    <a:pt x="85" y="38"/>
                  </a:cubicBezTo>
                  <a:cubicBezTo>
                    <a:pt x="87" y="54"/>
                    <a:pt x="82" y="71"/>
                    <a:pt x="72" y="83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3" y="95"/>
                    <a:pt x="52" y="95"/>
                    <a:pt x="43" y="85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32" y="71"/>
                    <a:pt x="27" y="54"/>
                    <a:pt x="29" y="38"/>
                  </a:cubicBezTo>
                  <a:close/>
                  <a:moveTo>
                    <a:pt x="7" y="107"/>
                  </a:moveTo>
                  <a:cubicBezTo>
                    <a:pt x="8" y="107"/>
                    <a:pt x="20" y="99"/>
                    <a:pt x="38" y="95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0" y="95"/>
                    <a:pt x="53" y="96"/>
                    <a:pt x="57" y="96"/>
                  </a:cubicBezTo>
                  <a:cubicBezTo>
                    <a:pt x="61" y="96"/>
                    <a:pt x="65" y="95"/>
                    <a:pt x="68" y="9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94" y="99"/>
                    <a:pt x="107" y="106"/>
                    <a:pt x="107" y="107"/>
                  </a:cubicBezTo>
                  <a:lnTo>
                    <a:pt x="7" y="107"/>
                  </a:lnTo>
                  <a:close/>
                  <a:moveTo>
                    <a:pt x="7" y="107"/>
                  </a:moveTo>
                  <a:cubicBezTo>
                    <a:pt x="7" y="107"/>
                    <a:pt x="7" y="107"/>
                    <a:pt x="7" y="10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19"/>
            <p:cNvSpPr>
              <a:spLocks/>
            </p:cNvSpPr>
            <p:nvPr/>
          </p:nvSpPr>
          <p:spPr bwMode="auto">
            <a:xfrm>
              <a:off x="4099175" y="2700700"/>
              <a:ext cx="189928" cy="181598"/>
            </a:xfrm>
            <a:custGeom>
              <a:avLst/>
              <a:gdLst/>
              <a:ahLst/>
              <a:cxnLst>
                <a:cxn ang="0">
                  <a:pos x="122" y="44"/>
                </a:cxn>
                <a:cxn ang="0">
                  <a:pos x="115" y="38"/>
                </a:cxn>
                <a:cxn ang="0">
                  <a:pos x="83" y="33"/>
                </a:cxn>
                <a:cxn ang="0">
                  <a:pos x="70" y="5"/>
                </a:cxn>
                <a:cxn ang="0">
                  <a:pos x="62" y="0"/>
                </a:cxn>
                <a:cxn ang="0">
                  <a:pos x="54" y="5"/>
                </a:cxn>
                <a:cxn ang="0">
                  <a:pos x="40" y="33"/>
                </a:cxn>
                <a:cxn ang="0">
                  <a:pos x="8" y="38"/>
                </a:cxn>
                <a:cxn ang="0">
                  <a:pos x="1" y="44"/>
                </a:cxn>
                <a:cxn ang="0">
                  <a:pos x="3" y="53"/>
                </a:cxn>
                <a:cxn ang="0">
                  <a:pos x="26" y="76"/>
                </a:cxn>
                <a:cxn ang="0">
                  <a:pos x="21" y="108"/>
                </a:cxn>
                <a:cxn ang="0">
                  <a:pos x="24" y="117"/>
                </a:cxn>
                <a:cxn ang="0">
                  <a:pos x="29" y="118"/>
                </a:cxn>
                <a:cxn ang="0">
                  <a:pos x="34" y="117"/>
                </a:cxn>
                <a:cxn ang="0">
                  <a:pos x="62" y="102"/>
                </a:cxn>
                <a:cxn ang="0">
                  <a:pos x="89" y="117"/>
                </a:cxn>
                <a:cxn ang="0">
                  <a:pos x="94" y="118"/>
                </a:cxn>
                <a:cxn ang="0">
                  <a:pos x="99" y="117"/>
                </a:cxn>
                <a:cxn ang="0">
                  <a:pos x="102" y="108"/>
                </a:cxn>
                <a:cxn ang="0">
                  <a:pos x="97" y="76"/>
                </a:cxn>
                <a:cxn ang="0">
                  <a:pos x="120" y="53"/>
                </a:cxn>
                <a:cxn ang="0">
                  <a:pos x="122" y="44"/>
                </a:cxn>
                <a:cxn ang="0">
                  <a:pos x="91" y="70"/>
                </a:cxn>
                <a:cxn ang="0">
                  <a:pos x="88" y="77"/>
                </a:cxn>
                <a:cxn ang="0">
                  <a:pos x="94" y="110"/>
                </a:cxn>
                <a:cxn ang="0">
                  <a:pos x="66" y="95"/>
                </a:cxn>
                <a:cxn ang="0">
                  <a:pos x="62" y="94"/>
                </a:cxn>
                <a:cxn ang="0">
                  <a:pos x="57" y="95"/>
                </a:cxn>
                <a:cxn ang="0">
                  <a:pos x="29" y="110"/>
                </a:cxn>
                <a:cxn ang="0">
                  <a:pos x="35" y="77"/>
                </a:cxn>
                <a:cxn ang="0">
                  <a:pos x="32" y="70"/>
                </a:cxn>
                <a:cxn ang="0">
                  <a:pos x="9" y="47"/>
                </a:cxn>
                <a:cxn ang="0">
                  <a:pos x="41" y="42"/>
                </a:cxn>
                <a:cxn ang="0">
                  <a:pos x="48" y="37"/>
                </a:cxn>
                <a:cxn ang="0">
                  <a:pos x="62" y="8"/>
                </a:cxn>
                <a:cxn ang="0">
                  <a:pos x="75" y="37"/>
                </a:cxn>
                <a:cxn ang="0">
                  <a:pos x="82" y="42"/>
                </a:cxn>
                <a:cxn ang="0">
                  <a:pos x="114" y="47"/>
                </a:cxn>
                <a:cxn ang="0">
                  <a:pos x="91" y="70"/>
                </a:cxn>
                <a:cxn ang="0">
                  <a:pos x="91" y="70"/>
                </a:cxn>
                <a:cxn ang="0">
                  <a:pos x="91" y="70"/>
                </a:cxn>
              </a:cxnLst>
              <a:rect l="0" t="0" r="r" b="b"/>
              <a:pathLst>
                <a:path w="124" h="118">
                  <a:moveTo>
                    <a:pt x="122" y="44"/>
                  </a:moveTo>
                  <a:cubicBezTo>
                    <a:pt x="121" y="41"/>
                    <a:pt x="119" y="39"/>
                    <a:pt x="115" y="38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58" y="0"/>
                    <a:pt x="55" y="1"/>
                    <a:pt x="54" y="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9"/>
                    <a:pt x="2" y="41"/>
                    <a:pt x="1" y="44"/>
                  </a:cubicBezTo>
                  <a:cubicBezTo>
                    <a:pt x="0" y="47"/>
                    <a:pt x="0" y="50"/>
                    <a:pt x="3" y="53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0" y="112"/>
                    <a:pt x="22" y="115"/>
                    <a:pt x="24" y="117"/>
                  </a:cubicBezTo>
                  <a:cubicBezTo>
                    <a:pt x="26" y="118"/>
                    <a:pt x="28" y="118"/>
                    <a:pt x="29" y="118"/>
                  </a:cubicBezTo>
                  <a:cubicBezTo>
                    <a:pt x="31" y="118"/>
                    <a:pt x="32" y="118"/>
                    <a:pt x="34" y="117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1" y="118"/>
                    <a:pt x="92" y="118"/>
                    <a:pt x="94" y="118"/>
                  </a:cubicBezTo>
                  <a:cubicBezTo>
                    <a:pt x="96" y="118"/>
                    <a:pt x="97" y="118"/>
                    <a:pt x="99" y="117"/>
                  </a:cubicBezTo>
                  <a:cubicBezTo>
                    <a:pt x="102" y="115"/>
                    <a:pt x="103" y="112"/>
                    <a:pt x="102" y="108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0"/>
                    <a:pt x="124" y="47"/>
                    <a:pt x="122" y="44"/>
                  </a:cubicBezTo>
                  <a:close/>
                  <a:moveTo>
                    <a:pt x="91" y="70"/>
                  </a:moveTo>
                  <a:cubicBezTo>
                    <a:pt x="89" y="72"/>
                    <a:pt x="88" y="75"/>
                    <a:pt x="88" y="77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5" y="94"/>
                    <a:pt x="63" y="94"/>
                    <a:pt x="62" y="94"/>
                  </a:cubicBezTo>
                  <a:cubicBezTo>
                    <a:pt x="60" y="94"/>
                    <a:pt x="59" y="94"/>
                    <a:pt x="57" y="95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5"/>
                    <a:pt x="34" y="72"/>
                    <a:pt x="32" y="70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4" y="41"/>
                    <a:pt x="46" y="40"/>
                    <a:pt x="48" y="3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7" y="40"/>
                    <a:pt x="79" y="41"/>
                    <a:pt x="82" y="42"/>
                  </a:cubicBezTo>
                  <a:cubicBezTo>
                    <a:pt x="114" y="47"/>
                    <a:pt x="114" y="47"/>
                    <a:pt x="114" y="47"/>
                  </a:cubicBezTo>
                  <a:lnTo>
                    <a:pt x="91" y="70"/>
                  </a:lnTo>
                  <a:close/>
                  <a:moveTo>
                    <a:pt x="91" y="70"/>
                  </a:moveTo>
                  <a:cubicBezTo>
                    <a:pt x="91" y="70"/>
                    <a:pt x="91" y="70"/>
                    <a:pt x="91" y="7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120"/>
            <p:cNvGrpSpPr/>
            <p:nvPr/>
          </p:nvGrpSpPr>
          <p:grpSpPr>
            <a:xfrm>
              <a:off x="3683532" y="2781458"/>
              <a:ext cx="189096" cy="164108"/>
              <a:chOff x="8783638" y="1235076"/>
              <a:chExt cx="360363" cy="312738"/>
            </a:xfrm>
            <a:solidFill>
              <a:schemeClr val="bg1"/>
            </a:solidFill>
          </p:grpSpPr>
          <p:sp>
            <p:nvSpPr>
              <p:cNvPr id="37" name="Freeform: Shape 121"/>
              <p:cNvSpPr>
                <a:spLocks/>
              </p:cNvSpPr>
              <p:nvPr/>
            </p:nvSpPr>
            <p:spPr bwMode="auto">
              <a:xfrm>
                <a:off x="8842375" y="1290638"/>
                <a:ext cx="128588" cy="841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27"/>
                  </a:cxn>
                  <a:cxn ang="0">
                    <a:pos x="1" y="29"/>
                  </a:cxn>
                  <a:cxn ang="0">
                    <a:pos x="3" y="27"/>
                  </a:cxn>
                  <a:cxn ang="0">
                    <a:pos x="42" y="4"/>
                  </a:cxn>
                  <a:cxn ang="0">
                    <a:pos x="44" y="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4" h="29">
                    <a:moveTo>
                      <a:pt x="42" y="0"/>
                    </a:moveTo>
                    <a:cubicBezTo>
                      <a:pt x="19" y="0"/>
                      <a:pt x="0" y="12"/>
                      <a:pt x="0" y="27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3" y="29"/>
                      <a:pt x="3" y="28"/>
                      <a:pt x="3" y="27"/>
                    </a:cubicBezTo>
                    <a:cubicBezTo>
                      <a:pt x="3" y="15"/>
                      <a:pt x="21" y="4"/>
                      <a:pt x="42" y="4"/>
                    </a:cubicBezTo>
                    <a:cubicBezTo>
                      <a:pt x="43" y="4"/>
                      <a:pt x="44" y="3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22"/>
              <p:cNvSpPr>
                <a:spLocks/>
              </p:cNvSpPr>
              <p:nvPr/>
            </p:nvSpPr>
            <p:spPr bwMode="auto">
              <a:xfrm>
                <a:off x="8783638" y="1235076"/>
                <a:ext cx="360363" cy="312738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46"/>
                  </a:cxn>
                  <a:cxn ang="0">
                    <a:pos x="27" y="84"/>
                  </a:cxn>
                  <a:cxn ang="0">
                    <a:pos x="27" y="84"/>
                  </a:cxn>
                  <a:cxn ang="0">
                    <a:pos x="20" y="102"/>
                  </a:cxn>
                  <a:cxn ang="0">
                    <a:pos x="20" y="104"/>
                  </a:cxn>
                  <a:cxn ang="0">
                    <a:pos x="23" y="107"/>
                  </a:cxn>
                  <a:cxn ang="0">
                    <a:pos x="24" y="107"/>
                  </a:cxn>
                  <a:cxn ang="0">
                    <a:pos x="50" y="91"/>
                  </a:cxn>
                  <a:cxn ang="0">
                    <a:pos x="62" y="92"/>
                  </a:cxn>
                  <a:cxn ang="0">
                    <a:pos x="123" y="46"/>
                  </a:cxn>
                  <a:cxn ang="0">
                    <a:pos x="62" y="0"/>
                  </a:cxn>
                  <a:cxn ang="0">
                    <a:pos x="62" y="84"/>
                  </a:cxn>
                  <a:cxn ang="0">
                    <a:pos x="51" y="83"/>
                  </a:cxn>
                  <a:cxn ang="0">
                    <a:pos x="50" y="83"/>
                  </a:cxn>
                  <a:cxn ang="0">
                    <a:pos x="44" y="86"/>
                  </a:cxn>
                  <a:cxn ang="0">
                    <a:pos x="32" y="96"/>
                  </a:cxn>
                  <a:cxn ang="0">
                    <a:pos x="35" y="85"/>
                  </a:cxn>
                  <a:cxn ang="0">
                    <a:pos x="35" y="84"/>
                  </a:cxn>
                  <a:cxn ang="0">
                    <a:pos x="31" y="77"/>
                  </a:cxn>
                  <a:cxn ang="0">
                    <a:pos x="8" y="46"/>
                  </a:cxn>
                  <a:cxn ang="0">
                    <a:pos x="62" y="7"/>
                  </a:cxn>
                  <a:cxn ang="0">
                    <a:pos x="115" y="46"/>
                  </a:cxn>
                  <a:cxn ang="0">
                    <a:pos x="62" y="84"/>
                  </a:cxn>
                  <a:cxn ang="0">
                    <a:pos x="62" y="84"/>
                  </a:cxn>
                  <a:cxn ang="0">
                    <a:pos x="62" y="84"/>
                  </a:cxn>
                </a:cxnLst>
                <a:rect l="0" t="0" r="r" b="b"/>
                <a:pathLst>
                  <a:path w="123" h="107">
                    <a:moveTo>
                      <a:pt x="62" y="0"/>
                    </a:moveTo>
                    <a:cubicBezTo>
                      <a:pt x="28" y="0"/>
                      <a:pt x="0" y="20"/>
                      <a:pt x="0" y="46"/>
                    </a:cubicBezTo>
                    <a:cubicBezTo>
                      <a:pt x="0" y="62"/>
                      <a:pt x="11" y="76"/>
                      <a:pt x="27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91"/>
                      <a:pt x="22" y="98"/>
                      <a:pt x="20" y="102"/>
                    </a:cubicBezTo>
                    <a:cubicBezTo>
                      <a:pt x="20" y="103"/>
                      <a:pt x="20" y="103"/>
                      <a:pt x="20" y="104"/>
                    </a:cubicBezTo>
                    <a:cubicBezTo>
                      <a:pt x="20" y="106"/>
                      <a:pt x="21" y="107"/>
                      <a:pt x="23" y="107"/>
                    </a:cubicBezTo>
                    <a:cubicBezTo>
                      <a:pt x="23" y="107"/>
                      <a:pt x="24" y="107"/>
                      <a:pt x="24" y="107"/>
                    </a:cubicBezTo>
                    <a:cubicBezTo>
                      <a:pt x="36" y="105"/>
                      <a:pt x="47" y="94"/>
                      <a:pt x="50" y="91"/>
                    </a:cubicBezTo>
                    <a:cubicBezTo>
                      <a:pt x="54" y="92"/>
                      <a:pt x="58" y="92"/>
                      <a:pt x="62" y="92"/>
                    </a:cubicBezTo>
                    <a:cubicBezTo>
                      <a:pt x="96" y="92"/>
                      <a:pt x="123" y="71"/>
                      <a:pt x="123" y="46"/>
                    </a:cubicBezTo>
                    <a:cubicBezTo>
                      <a:pt x="123" y="20"/>
                      <a:pt x="96" y="0"/>
                      <a:pt x="62" y="0"/>
                    </a:cubicBezTo>
                    <a:close/>
                    <a:moveTo>
                      <a:pt x="62" y="84"/>
                    </a:moveTo>
                    <a:cubicBezTo>
                      <a:pt x="58" y="84"/>
                      <a:pt x="55" y="84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48" y="83"/>
                      <a:pt x="45" y="84"/>
                      <a:pt x="44" y="86"/>
                    </a:cubicBezTo>
                    <a:cubicBezTo>
                      <a:pt x="42" y="88"/>
                      <a:pt x="38" y="93"/>
                      <a:pt x="32" y="96"/>
                    </a:cubicBezTo>
                    <a:cubicBezTo>
                      <a:pt x="34" y="92"/>
                      <a:pt x="35" y="89"/>
                      <a:pt x="35" y="85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1"/>
                      <a:pt x="33" y="78"/>
                      <a:pt x="31" y="77"/>
                    </a:cubicBezTo>
                    <a:cubicBezTo>
                      <a:pt x="17" y="70"/>
                      <a:pt x="8" y="58"/>
                      <a:pt x="8" y="46"/>
                    </a:cubicBezTo>
                    <a:cubicBezTo>
                      <a:pt x="8" y="25"/>
                      <a:pt x="32" y="7"/>
                      <a:pt x="62" y="7"/>
                    </a:cubicBezTo>
                    <a:cubicBezTo>
                      <a:pt x="91" y="7"/>
                      <a:pt x="115" y="25"/>
                      <a:pt x="115" y="46"/>
                    </a:cubicBezTo>
                    <a:cubicBezTo>
                      <a:pt x="115" y="67"/>
                      <a:pt x="91" y="84"/>
                      <a:pt x="62" y="84"/>
                    </a:cubicBezTo>
                    <a:close/>
                    <a:moveTo>
                      <a:pt x="62" y="84"/>
                    </a:moveTo>
                    <a:cubicBezTo>
                      <a:pt x="62" y="84"/>
                      <a:pt x="62" y="84"/>
                      <a:pt x="62" y="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123"/>
            <p:cNvGrpSpPr/>
            <p:nvPr/>
          </p:nvGrpSpPr>
          <p:grpSpPr>
            <a:xfrm>
              <a:off x="3373614" y="2508384"/>
              <a:ext cx="186596" cy="189096"/>
              <a:chOff x="3036888" y="1211263"/>
              <a:chExt cx="355600" cy="360363"/>
            </a:xfrm>
            <a:solidFill>
              <a:schemeClr val="bg1"/>
            </a:solidFill>
          </p:grpSpPr>
          <p:sp>
            <p:nvSpPr>
              <p:cNvPr id="24" name="Freeform: Shape 124"/>
              <p:cNvSpPr>
                <a:spLocks/>
              </p:cNvSpPr>
              <p:nvPr/>
            </p:nvSpPr>
            <p:spPr bwMode="auto">
              <a:xfrm>
                <a:off x="3036888" y="1211263"/>
                <a:ext cx="355600" cy="360363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27" y="0"/>
                  </a:cxn>
                  <a:cxn ang="0">
                    <a:pos x="15" y="12"/>
                  </a:cxn>
                  <a:cxn ang="0">
                    <a:pos x="15" y="19"/>
                  </a:cxn>
                  <a:cxn ang="0">
                    <a:pos x="11" y="19"/>
                  </a:cxn>
                  <a:cxn ang="0">
                    <a:pos x="0" y="31"/>
                  </a:cxn>
                  <a:cxn ang="0">
                    <a:pos x="0" y="107"/>
                  </a:cxn>
                  <a:cxn ang="0">
                    <a:pos x="15" y="123"/>
                  </a:cxn>
                  <a:cxn ang="0">
                    <a:pos x="107" y="123"/>
                  </a:cxn>
                  <a:cxn ang="0">
                    <a:pos x="122" y="107"/>
                  </a:cxn>
                  <a:cxn ang="0">
                    <a:pos x="122" y="12"/>
                  </a:cxn>
                  <a:cxn ang="0">
                    <a:pos x="111" y="0"/>
                  </a:cxn>
                  <a:cxn ang="0">
                    <a:pos x="115" y="107"/>
                  </a:cxn>
                  <a:cxn ang="0">
                    <a:pos x="107" y="115"/>
                  </a:cxn>
                  <a:cxn ang="0">
                    <a:pos x="15" y="115"/>
                  </a:cxn>
                  <a:cxn ang="0">
                    <a:pos x="7" y="107"/>
                  </a:cxn>
                  <a:cxn ang="0">
                    <a:pos x="7" y="31"/>
                  </a:cxn>
                  <a:cxn ang="0">
                    <a:pos x="11" y="27"/>
                  </a:cxn>
                  <a:cxn ang="0">
                    <a:pos x="15" y="27"/>
                  </a:cxn>
                  <a:cxn ang="0">
                    <a:pos x="15" y="104"/>
                  </a:cxn>
                  <a:cxn ang="0">
                    <a:pos x="19" y="107"/>
                  </a:cxn>
                  <a:cxn ang="0">
                    <a:pos x="23" y="104"/>
                  </a:cxn>
                  <a:cxn ang="0">
                    <a:pos x="23" y="12"/>
                  </a:cxn>
                  <a:cxn ang="0">
                    <a:pos x="27" y="8"/>
                  </a:cxn>
                  <a:cxn ang="0">
                    <a:pos x="111" y="8"/>
                  </a:cxn>
                  <a:cxn ang="0">
                    <a:pos x="115" y="12"/>
                  </a:cxn>
                  <a:cxn ang="0">
                    <a:pos x="115" y="107"/>
                  </a:cxn>
                  <a:cxn ang="0">
                    <a:pos x="115" y="107"/>
                  </a:cxn>
                  <a:cxn ang="0">
                    <a:pos x="115" y="107"/>
                  </a:cxn>
                </a:cxnLst>
                <a:rect l="0" t="0" r="r" b="b"/>
                <a:pathLst>
                  <a:path w="122" h="123">
                    <a:moveTo>
                      <a:pt x="111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0" y="0"/>
                      <a:pt x="15" y="5"/>
                      <a:pt x="15" y="12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24"/>
                      <a:pt x="0" y="31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6"/>
                      <a:pt x="7" y="123"/>
                      <a:pt x="15" y="123"/>
                    </a:cubicBezTo>
                    <a:cubicBezTo>
                      <a:pt x="107" y="123"/>
                      <a:pt x="107" y="123"/>
                      <a:pt x="107" y="123"/>
                    </a:cubicBezTo>
                    <a:cubicBezTo>
                      <a:pt x="116" y="123"/>
                      <a:pt x="122" y="116"/>
                      <a:pt x="122" y="107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5"/>
                      <a:pt x="117" y="0"/>
                      <a:pt x="111" y="0"/>
                    </a:cubicBezTo>
                    <a:close/>
                    <a:moveTo>
                      <a:pt x="115" y="107"/>
                    </a:moveTo>
                    <a:cubicBezTo>
                      <a:pt x="115" y="112"/>
                      <a:pt x="111" y="115"/>
                      <a:pt x="107" y="115"/>
                    </a:cubicBezTo>
                    <a:cubicBezTo>
                      <a:pt x="15" y="115"/>
                      <a:pt x="15" y="115"/>
                      <a:pt x="15" y="115"/>
                    </a:cubicBezTo>
                    <a:cubicBezTo>
                      <a:pt x="11" y="115"/>
                      <a:pt x="7" y="112"/>
                      <a:pt x="7" y="10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9"/>
                      <a:pt x="9" y="27"/>
                      <a:pt x="11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6"/>
                      <a:pt x="17" y="107"/>
                      <a:pt x="19" y="107"/>
                    </a:cubicBezTo>
                    <a:cubicBezTo>
                      <a:pt x="21" y="107"/>
                      <a:pt x="23" y="106"/>
                      <a:pt x="23" y="10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9"/>
                      <a:pt x="24" y="8"/>
                      <a:pt x="27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3" y="8"/>
                      <a:pt x="115" y="9"/>
                      <a:pt x="115" y="12"/>
                    </a:cubicBezTo>
                    <a:lnTo>
                      <a:pt x="115" y="107"/>
                    </a:lnTo>
                    <a:close/>
                    <a:moveTo>
                      <a:pt x="115" y="107"/>
                    </a:moveTo>
                    <a:cubicBezTo>
                      <a:pt x="115" y="107"/>
                      <a:pt x="115" y="107"/>
                      <a:pt x="115" y="10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25"/>
              <p:cNvSpPr>
                <a:spLocks/>
              </p:cNvSpPr>
              <p:nvPr/>
            </p:nvSpPr>
            <p:spPr bwMode="auto">
              <a:xfrm>
                <a:off x="3249613" y="1346201"/>
                <a:ext cx="100013" cy="11113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"/>
                  </a:cxn>
                </a:cxnLst>
                <a:rect l="0" t="0" r="r" b="b"/>
                <a:pathLst>
                  <a:path w="34" h="4">
                    <a:moveTo>
                      <a:pt x="1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26"/>
              <p:cNvSpPr>
                <a:spLocks/>
              </p:cNvSpPr>
              <p:nvPr/>
            </p:nvSpPr>
            <p:spPr bwMode="auto">
              <a:xfrm>
                <a:off x="3249613" y="1314451"/>
                <a:ext cx="100013" cy="7938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32" y="3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</a:cxnLst>
                <a:rect l="0" t="0" r="r" b="b"/>
                <a:pathLst>
                  <a:path w="34" h="3">
                    <a:moveTo>
                      <a:pt x="1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27"/>
              <p:cNvSpPr>
                <a:spLocks/>
              </p:cNvSpPr>
              <p:nvPr/>
            </p:nvSpPr>
            <p:spPr bwMode="auto">
              <a:xfrm>
                <a:off x="3249613" y="1277938"/>
                <a:ext cx="100013" cy="12700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"/>
                  </a:cxn>
                </a:cxnLst>
                <a:rect l="0" t="0" r="r" b="b"/>
                <a:pathLst>
                  <a:path w="34" h="4">
                    <a:moveTo>
                      <a:pt x="1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128"/>
              <p:cNvSpPr>
                <a:spLocks/>
              </p:cNvSpPr>
              <p:nvPr/>
            </p:nvSpPr>
            <p:spPr bwMode="auto">
              <a:xfrm>
                <a:off x="3124200" y="1516063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29"/>
              <p:cNvSpPr>
                <a:spLocks/>
              </p:cNvSpPr>
              <p:nvPr/>
            </p:nvSpPr>
            <p:spPr bwMode="auto">
              <a:xfrm>
                <a:off x="3124200" y="1481138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30"/>
              <p:cNvSpPr>
                <a:spLocks/>
              </p:cNvSpPr>
              <p:nvPr/>
            </p:nvSpPr>
            <p:spPr bwMode="auto">
              <a:xfrm>
                <a:off x="3124200" y="1449388"/>
                <a:ext cx="101600" cy="11113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33" y="4"/>
                  </a:cxn>
                  <a:cxn ang="0">
                    <a:pos x="35" y="2"/>
                  </a:cxn>
                  <a:cxn ang="0">
                    <a:pos x="33" y="0"/>
                  </a:cxn>
                  <a:cxn ang="0">
                    <a:pos x="33" y="0"/>
                  </a:cxn>
                  <a:cxn ang="0">
                    <a:pos x="33" y="0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31"/>
              <p:cNvSpPr>
                <a:spLocks/>
              </p:cNvSpPr>
              <p:nvPr/>
            </p:nvSpPr>
            <p:spPr bwMode="auto">
              <a:xfrm>
                <a:off x="3249613" y="1516063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32"/>
              <p:cNvSpPr>
                <a:spLocks/>
              </p:cNvSpPr>
              <p:nvPr/>
            </p:nvSpPr>
            <p:spPr bwMode="auto">
              <a:xfrm>
                <a:off x="3249613" y="1481138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33"/>
              <p:cNvSpPr>
                <a:spLocks/>
              </p:cNvSpPr>
              <p:nvPr/>
            </p:nvSpPr>
            <p:spPr bwMode="auto">
              <a:xfrm>
                <a:off x="3249613" y="1449388"/>
                <a:ext cx="100013" cy="111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32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4" h="4">
                    <a:moveTo>
                      <a:pt x="3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3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34"/>
              <p:cNvSpPr>
                <a:spLocks/>
              </p:cNvSpPr>
              <p:nvPr/>
            </p:nvSpPr>
            <p:spPr bwMode="auto">
              <a:xfrm>
                <a:off x="3124200" y="1381126"/>
                <a:ext cx="225425" cy="12700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75" y="4"/>
                  </a:cxn>
                  <a:cxn ang="0">
                    <a:pos x="77" y="2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75" y="0"/>
                  </a:cxn>
                </a:cxnLst>
                <a:rect l="0" t="0" r="r" b="b"/>
                <a:pathLst>
                  <a:path w="77" h="4">
                    <a:moveTo>
                      <a:pt x="7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6" y="4"/>
                      <a:pt x="77" y="3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75" y="0"/>
                    </a:move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35"/>
              <p:cNvSpPr>
                <a:spLocks/>
              </p:cNvSpPr>
              <p:nvPr/>
            </p:nvSpPr>
            <p:spPr bwMode="auto">
              <a:xfrm>
                <a:off x="3124200" y="1412876"/>
                <a:ext cx="225425" cy="12700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75" y="4"/>
                  </a:cxn>
                  <a:cxn ang="0">
                    <a:pos x="77" y="2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75" y="0"/>
                  </a:cxn>
                </a:cxnLst>
                <a:rect l="0" t="0" r="r" b="b"/>
                <a:pathLst>
                  <a:path w="77" h="4">
                    <a:moveTo>
                      <a:pt x="7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6" y="4"/>
                      <a:pt x="77" y="3"/>
                      <a:pt x="77" y="2"/>
                    </a:cubicBezTo>
                    <a:cubicBezTo>
                      <a:pt x="77" y="1"/>
                      <a:pt x="76" y="0"/>
                      <a:pt x="75" y="0"/>
                    </a:cubicBezTo>
                    <a:close/>
                    <a:moveTo>
                      <a:pt x="75" y="0"/>
                    </a:move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36"/>
              <p:cNvSpPr>
                <a:spLocks/>
              </p:cNvSpPr>
              <p:nvPr/>
            </p:nvSpPr>
            <p:spPr bwMode="auto">
              <a:xfrm>
                <a:off x="3124200" y="1255713"/>
                <a:ext cx="101600" cy="101600"/>
              </a:xfrm>
              <a:custGeom>
                <a:avLst/>
                <a:gdLst/>
                <a:ahLst/>
                <a:cxnLst>
                  <a:cxn ang="0">
                    <a:pos x="4" y="35"/>
                  </a:cxn>
                  <a:cxn ang="0">
                    <a:pos x="31" y="35"/>
                  </a:cxn>
                  <a:cxn ang="0">
                    <a:pos x="35" y="31"/>
                  </a:cxn>
                  <a:cxn ang="0">
                    <a:pos x="35" y="4"/>
                  </a:cxn>
                  <a:cxn ang="0">
                    <a:pos x="3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31"/>
                  </a:cxn>
                  <a:cxn ang="0">
                    <a:pos x="4" y="35"/>
                  </a:cxn>
                  <a:cxn ang="0">
                    <a:pos x="8" y="8"/>
                  </a:cxn>
                  <a:cxn ang="0">
                    <a:pos x="27" y="8"/>
                  </a:cxn>
                  <a:cxn ang="0">
                    <a:pos x="27" y="27"/>
                  </a:cxn>
                  <a:cxn ang="0">
                    <a:pos x="8" y="27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35" h="35">
                    <a:moveTo>
                      <a:pt x="4" y="35"/>
                    </a:move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5"/>
                      <a:pt x="35" y="33"/>
                      <a:pt x="35" y="31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lose/>
                    <a:moveTo>
                      <a:pt x="8" y="8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8" y="27"/>
                      <a:pt x="8" y="27"/>
                      <a:pt x="8" y="27"/>
                    </a:cubicBezTo>
                    <a:lnTo>
                      <a:pt x="8" y="8"/>
                    </a:lnTo>
                    <a:close/>
                    <a:moveTo>
                      <a:pt x="8" y="8"/>
                    </a:moveTo>
                    <a:cubicBezTo>
                      <a:pt x="8" y="8"/>
                      <a:pt x="8" y="8"/>
                      <a:pt x="8" y="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" name="Freeform: Shape 40"/>
          <p:cNvSpPr/>
          <p:nvPr/>
        </p:nvSpPr>
        <p:spPr>
          <a:xfrm>
            <a:off x="4082197" y="2696995"/>
            <a:ext cx="971720" cy="191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18888" y="1342"/>
                </a:moveTo>
                <a:cubicBezTo>
                  <a:pt x="17357" y="2323"/>
                  <a:pt x="15980" y="3551"/>
                  <a:pt x="15190" y="5053"/>
                </a:cubicBezTo>
                <a:cubicBezTo>
                  <a:pt x="15190" y="5053"/>
                  <a:pt x="11881" y="1601"/>
                  <a:pt x="3746" y="0"/>
                </a:cubicBezTo>
                <a:cubicBezTo>
                  <a:pt x="4160" y="206"/>
                  <a:pt x="4539" y="435"/>
                  <a:pt x="4861" y="691"/>
                </a:cubicBezTo>
                <a:cubicBezTo>
                  <a:pt x="5120" y="897"/>
                  <a:pt x="5323" y="1114"/>
                  <a:pt x="5495" y="1334"/>
                </a:cubicBezTo>
                <a:cubicBezTo>
                  <a:pt x="7893" y="2663"/>
                  <a:pt x="10167" y="4819"/>
                  <a:pt x="9604" y="8114"/>
                </a:cubicBezTo>
                <a:cubicBezTo>
                  <a:pt x="9604" y="8114"/>
                  <a:pt x="6838" y="6371"/>
                  <a:pt x="0" y="7292"/>
                </a:cubicBezTo>
                <a:cubicBezTo>
                  <a:pt x="0" y="7292"/>
                  <a:pt x="15106" y="7260"/>
                  <a:pt x="7500" y="20907"/>
                </a:cubicBezTo>
                <a:cubicBezTo>
                  <a:pt x="7500" y="20907"/>
                  <a:pt x="13473" y="21600"/>
                  <a:pt x="19030" y="20967"/>
                </a:cubicBezTo>
                <a:cubicBezTo>
                  <a:pt x="19030" y="20967"/>
                  <a:pt x="12279" y="8657"/>
                  <a:pt x="21600" y="1065"/>
                </a:cubicBezTo>
                <a:cubicBezTo>
                  <a:pt x="20647" y="1227"/>
                  <a:pt x="19694" y="1307"/>
                  <a:pt x="18888" y="13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TextBox 172"/>
          <p:cNvSpPr txBox="1"/>
          <p:nvPr/>
        </p:nvSpPr>
        <p:spPr>
          <a:xfrm>
            <a:off x="6481411" y="1418009"/>
            <a:ext cx="2474280" cy="1088958"/>
          </a:xfrm>
          <a:prstGeom prst="rect">
            <a:avLst/>
          </a:prstGeom>
          <a:noFill/>
        </p:spPr>
        <p:txBody>
          <a:bodyPr wrap="none" lIns="288000" tIns="0" rIns="0" bIns="0" anchor="b" anchorCtr="0">
            <a:norm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本文只描述</a:t>
            </a:r>
            <a:r>
              <a:rPr lang="en-US" altLang="zh-CN" sz="1600" b="1" dirty="0">
                <a:solidFill>
                  <a:schemeClr val="accent2"/>
                </a:solidFill>
              </a:rPr>
              <a:t>PDP-I 1/40</a:t>
            </a:r>
            <a:r>
              <a:rPr lang="zh-CN" altLang="en-US" sz="1600" b="1" dirty="0">
                <a:solidFill>
                  <a:schemeClr val="accent2"/>
                </a:solidFill>
              </a:rPr>
              <a:t>和</a:t>
            </a:r>
            <a:endParaRPr lang="en-US" altLang="zh-CN" sz="1600" b="1" dirty="0">
              <a:solidFill>
                <a:schemeClr val="accent2"/>
              </a:solidFill>
            </a:endParaRPr>
          </a:p>
          <a:p>
            <a:r>
              <a:rPr lang="en-US" altLang="zh-CN" sz="1600" b="1" dirty="0">
                <a:solidFill>
                  <a:schemeClr val="accent2"/>
                </a:solidFill>
              </a:rPr>
              <a:t>/45</a:t>
            </a:r>
            <a:r>
              <a:rPr lang="zh-CN" altLang="en-US" sz="1600" b="1" dirty="0">
                <a:solidFill>
                  <a:schemeClr val="accent2"/>
                </a:solidFill>
              </a:rPr>
              <a:t>的系统</a:t>
            </a:r>
          </a:p>
        </p:txBody>
      </p:sp>
      <p:sp>
        <p:nvSpPr>
          <p:cNvPr id="7" name="TextBox 179"/>
          <p:cNvSpPr txBox="1"/>
          <p:nvPr/>
        </p:nvSpPr>
        <p:spPr>
          <a:xfrm>
            <a:off x="177454" y="1114794"/>
            <a:ext cx="2414271" cy="1367954"/>
          </a:xfrm>
          <a:prstGeom prst="rect">
            <a:avLst/>
          </a:prstGeom>
          <a:noFill/>
        </p:spPr>
        <p:txBody>
          <a:bodyPr wrap="none" lIns="0" tIns="0" rIns="288000" bIns="0" anchor="b" anchorCtr="0">
            <a:norm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本文讨论的是文件系统、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用户命令接口的性质和实现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讨论的背景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83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1396428">
            <a:off x="3592155" y="1329612"/>
            <a:ext cx="1819010" cy="2446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7" extrusionOk="0">
                <a:moveTo>
                  <a:pt x="19762" y="5276"/>
                </a:moveTo>
                <a:cubicBezTo>
                  <a:pt x="19506" y="5390"/>
                  <a:pt x="19280" y="5536"/>
                  <a:pt x="19092" y="5708"/>
                </a:cubicBezTo>
                <a:cubicBezTo>
                  <a:pt x="18909" y="5876"/>
                  <a:pt x="18765" y="6065"/>
                  <a:pt x="18668" y="6268"/>
                </a:cubicBezTo>
                <a:cubicBezTo>
                  <a:pt x="18546" y="6580"/>
                  <a:pt x="18458" y="6898"/>
                  <a:pt x="18405" y="7220"/>
                </a:cubicBezTo>
                <a:cubicBezTo>
                  <a:pt x="18298" y="7864"/>
                  <a:pt x="18331" y="8517"/>
                  <a:pt x="18501" y="9154"/>
                </a:cubicBezTo>
                <a:cubicBezTo>
                  <a:pt x="18343" y="9349"/>
                  <a:pt x="18209" y="9553"/>
                  <a:pt x="18099" y="9765"/>
                </a:cubicBezTo>
                <a:cubicBezTo>
                  <a:pt x="17915" y="10121"/>
                  <a:pt x="17802" y="10496"/>
                  <a:pt x="17765" y="10876"/>
                </a:cubicBezTo>
                <a:lnTo>
                  <a:pt x="17613" y="10950"/>
                </a:lnTo>
                <a:lnTo>
                  <a:pt x="16960" y="10139"/>
                </a:lnTo>
                <a:cubicBezTo>
                  <a:pt x="16956" y="10114"/>
                  <a:pt x="16952" y="10088"/>
                  <a:pt x="16947" y="10062"/>
                </a:cubicBezTo>
                <a:cubicBezTo>
                  <a:pt x="16942" y="10037"/>
                  <a:pt x="16937" y="10011"/>
                  <a:pt x="16929" y="9986"/>
                </a:cubicBezTo>
                <a:lnTo>
                  <a:pt x="16148" y="7584"/>
                </a:lnTo>
                <a:lnTo>
                  <a:pt x="16134" y="7396"/>
                </a:lnTo>
                <a:cubicBezTo>
                  <a:pt x="16036" y="6903"/>
                  <a:pt x="15909" y="6414"/>
                  <a:pt x="15753" y="5930"/>
                </a:cubicBezTo>
                <a:cubicBezTo>
                  <a:pt x="15594" y="5437"/>
                  <a:pt x="15406" y="4950"/>
                  <a:pt x="15189" y="4470"/>
                </a:cubicBezTo>
                <a:lnTo>
                  <a:pt x="15051" y="4272"/>
                </a:lnTo>
                <a:lnTo>
                  <a:pt x="14086" y="1315"/>
                </a:lnTo>
                <a:cubicBezTo>
                  <a:pt x="13996" y="1078"/>
                  <a:pt x="13854" y="854"/>
                  <a:pt x="13666" y="650"/>
                </a:cubicBezTo>
                <a:cubicBezTo>
                  <a:pt x="13486" y="454"/>
                  <a:pt x="13266" y="280"/>
                  <a:pt x="13013" y="133"/>
                </a:cubicBezTo>
                <a:cubicBezTo>
                  <a:pt x="12796" y="17"/>
                  <a:pt x="12523" y="-26"/>
                  <a:pt x="12261" y="14"/>
                </a:cubicBezTo>
                <a:cubicBezTo>
                  <a:pt x="11947" y="62"/>
                  <a:pt x="11686" y="223"/>
                  <a:pt x="11565" y="442"/>
                </a:cubicBezTo>
                <a:cubicBezTo>
                  <a:pt x="11414" y="648"/>
                  <a:pt x="11314" y="872"/>
                  <a:pt x="11270" y="1104"/>
                </a:cubicBezTo>
                <a:cubicBezTo>
                  <a:pt x="11226" y="1336"/>
                  <a:pt x="11238" y="1572"/>
                  <a:pt x="11308" y="1801"/>
                </a:cubicBezTo>
                <a:cubicBezTo>
                  <a:pt x="11414" y="2298"/>
                  <a:pt x="11538" y="2793"/>
                  <a:pt x="11680" y="3285"/>
                </a:cubicBezTo>
                <a:cubicBezTo>
                  <a:pt x="11795" y="3684"/>
                  <a:pt x="11921" y="4082"/>
                  <a:pt x="12059" y="4477"/>
                </a:cubicBezTo>
                <a:lnTo>
                  <a:pt x="12229" y="4995"/>
                </a:lnTo>
                <a:cubicBezTo>
                  <a:pt x="12304" y="5472"/>
                  <a:pt x="12414" y="5945"/>
                  <a:pt x="12559" y="6412"/>
                </a:cubicBezTo>
                <a:cubicBezTo>
                  <a:pt x="12674" y="6784"/>
                  <a:pt x="12810" y="7152"/>
                  <a:pt x="12968" y="7515"/>
                </a:cubicBezTo>
                <a:lnTo>
                  <a:pt x="12991" y="7727"/>
                </a:lnTo>
                <a:lnTo>
                  <a:pt x="13540" y="9790"/>
                </a:lnTo>
                <a:lnTo>
                  <a:pt x="13041" y="9819"/>
                </a:lnTo>
                <a:cubicBezTo>
                  <a:pt x="12768" y="9230"/>
                  <a:pt x="12481" y="8645"/>
                  <a:pt x="12179" y="8064"/>
                </a:cubicBezTo>
                <a:cubicBezTo>
                  <a:pt x="11885" y="7499"/>
                  <a:pt x="11578" y="6938"/>
                  <a:pt x="11256" y="6381"/>
                </a:cubicBezTo>
                <a:cubicBezTo>
                  <a:pt x="10993" y="5872"/>
                  <a:pt x="10693" y="5374"/>
                  <a:pt x="10356" y="4889"/>
                </a:cubicBezTo>
                <a:cubicBezTo>
                  <a:pt x="9982" y="4350"/>
                  <a:pt x="9565" y="3829"/>
                  <a:pt x="9105" y="3328"/>
                </a:cubicBezTo>
                <a:cubicBezTo>
                  <a:pt x="8893" y="2917"/>
                  <a:pt x="8665" y="2510"/>
                  <a:pt x="8421" y="2108"/>
                </a:cubicBezTo>
                <a:cubicBezTo>
                  <a:pt x="8177" y="1706"/>
                  <a:pt x="7917" y="1309"/>
                  <a:pt x="7642" y="918"/>
                </a:cubicBezTo>
                <a:cubicBezTo>
                  <a:pt x="7497" y="743"/>
                  <a:pt x="7312" y="587"/>
                  <a:pt x="7095" y="458"/>
                </a:cubicBezTo>
                <a:cubicBezTo>
                  <a:pt x="6890" y="336"/>
                  <a:pt x="6660" y="239"/>
                  <a:pt x="6413" y="171"/>
                </a:cubicBezTo>
                <a:cubicBezTo>
                  <a:pt x="6184" y="67"/>
                  <a:pt x="5902" y="50"/>
                  <a:pt x="5653" y="125"/>
                </a:cubicBezTo>
                <a:cubicBezTo>
                  <a:pt x="5392" y="204"/>
                  <a:pt x="5201" y="374"/>
                  <a:pt x="5145" y="578"/>
                </a:cubicBezTo>
                <a:cubicBezTo>
                  <a:pt x="5043" y="785"/>
                  <a:pt x="4988" y="1004"/>
                  <a:pt x="4982" y="1224"/>
                </a:cubicBezTo>
                <a:cubicBezTo>
                  <a:pt x="4977" y="1402"/>
                  <a:pt x="5003" y="1579"/>
                  <a:pt x="5060" y="1751"/>
                </a:cubicBezTo>
                <a:cubicBezTo>
                  <a:pt x="5246" y="2175"/>
                  <a:pt x="5454" y="2593"/>
                  <a:pt x="5684" y="3004"/>
                </a:cubicBezTo>
                <a:cubicBezTo>
                  <a:pt x="5901" y="3393"/>
                  <a:pt x="6138" y="3776"/>
                  <a:pt x="6395" y="4152"/>
                </a:cubicBezTo>
                <a:lnTo>
                  <a:pt x="6506" y="4369"/>
                </a:lnTo>
                <a:cubicBezTo>
                  <a:pt x="6708" y="4907"/>
                  <a:pt x="6959" y="5434"/>
                  <a:pt x="7256" y="5947"/>
                </a:cubicBezTo>
                <a:cubicBezTo>
                  <a:pt x="7523" y="6410"/>
                  <a:pt x="7828" y="6860"/>
                  <a:pt x="8169" y="7295"/>
                </a:cubicBezTo>
                <a:lnTo>
                  <a:pt x="8295" y="7488"/>
                </a:lnTo>
                <a:cubicBezTo>
                  <a:pt x="8566" y="8043"/>
                  <a:pt x="8853" y="8595"/>
                  <a:pt x="9156" y="9141"/>
                </a:cubicBezTo>
                <a:cubicBezTo>
                  <a:pt x="9426" y="9627"/>
                  <a:pt x="9708" y="10108"/>
                  <a:pt x="10002" y="10586"/>
                </a:cubicBezTo>
                <a:lnTo>
                  <a:pt x="9628" y="10951"/>
                </a:lnTo>
                <a:cubicBezTo>
                  <a:pt x="9354" y="10514"/>
                  <a:pt x="9050" y="10089"/>
                  <a:pt x="8715" y="9676"/>
                </a:cubicBezTo>
                <a:cubicBezTo>
                  <a:pt x="8388" y="9273"/>
                  <a:pt x="8033" y="8882"/>
                  <a:pt x="7652" y="8505"/>
                </a:cubicBezTo>
                <a:cubicBezTo>
                  <a:pt x="7450" y="8092"/>
                  <a:pt x="7200" y="7693"/>
                  <a:pt x="6903" y="7313"/>
                </a:cubicBezTo>
                <a:cubicBezTo>
                  <a:pt x="6611" y="6938"/>
                  <a:pt x="6274" y="6583"/>
                  <a:pt x="5898" y="6251"/>
                </a:cubicBezTo>
                <a:cubicBezTo>
                  <a:pt x="5569" y="5821"/>
                  <a:pt x="5240" y="5391"/>
                  <a:pt x="4911" y="4961"/>
                </a:cubicBezTo>
                <a:cubicBezTo>
                  <a:pt x="4611" y="4567"/>
                  <a:pt x="4312" y="4174"/>
                  <a:pt x="4013" y="3780"/>
                </a:cubicBezTo>
                <a:cubicBezTo>
                  <a:pt x="3847" y="3564"/>
                  <a:pt x="3622" y="3375"/>
                  <a:pt x="3352" y="3226"/>
                </a:cubicBezTo>
                <a:cubicBezTo>
                  <a:pt x="3143" y="3110"/>
                  <a:pt x="2910" y="3021"/>
                  <a:pt x="2663" y="2960"/>
                </a:cubicBezTo>
                <a:cubicBezTo>
                  <a:pt x="2422" y="2898"/>
                  <a:pt x="2156" y="2916"/>
                  <a:pt x="1934" y="3009"/>
                </a:cubicBezTo>
                <a:cubicBezTo>
                  <a:pt x="1697" y="3109"/>
                  <a:pt x="1535" y="3284"/>
                  <a:pt x="1496" y="3483"/>
                </a:cubicBezTo>
                <a:cubicBezTo>
                  <a:pt x="1500" y="3652"/>
                  <a:pt x="1522" y="3821"/>
                  <a:pt x="1559" y="3988"/>
                </a:cubicBezTo>
                <a:cubicBezTo>
                  <a:pt x="1614" y="4231"/>
                  <a:pt x="1703" y="4470"/>
                  <a:pt x="1825" y="4700"/>
                </a:cubicBezTo>
                <a:cubicBezTo>
                  <a:pt x="2032" y="5147"/>
                  <a:pt x="2271" y="5587"/>
                  <a:pt x="2542" y="6015"/>
                </a:cubicBezTo>
                <a:cubicBezTo>
                  <a:pt x="2773" y="6381"/>
                  <a:pt x="3027" y="6738"/>
                  <a:pt x="3303" y="7086"/>
                </a:cubicBezTo>
                <a:cubicBezTo>
                  <a:pt x="3555" y="7559"/>
                  <a:pt x="3844" y="8021"/>
                  <a:pt x="4167" y="8470"/>
                </a:cubicBezTo>
                <a:cubicBezTo>
                  <a:pt x="4467" y="8887"/>
                  <a:pt x="4797" y="9292"/>
                  <a:pt x="5156" y="9683"/>
                </a:cubicBezTo>
                <a:lnTo>
                  <a:pt x="7395" y="12435"/>
                </a:lnTo>
                <a:lnTo>
                  <a:pt x="7188" y="12374"/>
                </a:lnTo>
                <a:lnTo>
                  <a:pt x="6725" y="12411"/>
                </a:lnTo>
                <a:lnTo>
                  <a:pt x="5209" y="11091"/>
                </a:lnTo>
                <a:cubicBezTo>
                  <a:pt x="4955" y="10860"/>
                  <a:pt x="4699" y="10629"/>
                  <a:pt x="4442" y="10399"/>
                </a:cubicBezTo>
                <a:cubicBezTo>
                  <a:pt x="4428" y="10386"/>
                  <a:pt x="4414" y="10373"/>
                  <a:pt x="4399" y="10361"/>
                </a:cubicBezTo>
                <a:cubicBezTo>
                  <a:pt x="4138" y="10099"/>
                  <a:pt x="3867" y="9844"/>
                  <a:pt x="3586" y="9594"/>
                </a:cubicBezTo>
                <a:cubicBezTo>
                  <a:pt x="3194" y="9246"/>
                  <a:pt x="2785" y="8909"/>
                  <a:pt x="2358" y="8585"/>
                </a:cubicBezTo>
                <a:cubicBezTo>
                  <a:pt x="2142" y="8408"/>
                  <a:pt x="1873" y="8270"/>
                  <a:pt x="1573" y="8182"/>
                </a:cubicBezTo>
                <a:cubicBezTo>
                  <a:pt x="1324" y="8109"/>
                  <a:pt x="1057" y="8072"/>
                  <a:pt x="788" y="8073"/>
                </a:cubicBezTo>
                <a:cubicBezTo>
                  <a:pt x="597" y="8022"/>
                  <a:pt x="383" y="8047"/>
                  <a:pt x="223" y="8140"/>
                </a:cubicBezTo>
                <a:cubicBezTo>
                  <a:pt x="90" y="8217"/>
                  <a:pt x="8" y="8333"/>
                  <a:pt x="0" y="8457"/>
                </a:cubicBezTo>
                <a:cubicBezTo>
                  <a:pt x="1" y="8647"/>
                  <a:pt x="34" y="8836"/>
                  <a:pt x="100" y="9020"/>
                </a:cubicBezTo>
                <a:cubicBezTo>
                  <a:pt x="187" y="9263"/>
                  <a:pt x="329" y="9494"/>
                  <a:pt x="521" y="9702"/>
                </a:cubicBezTo>
                <a:cubicBezTo>
                  <a:pt x="709" y="10046"/>
                  <a:pt x="933" y="10379"/>
                  <a:pt x="1191" y="10698"/>
                </a:cubicBezTo>
                <a:cubicBezTo>
                  <a:pt x="1440" y="11005"/>
                  <a:pt x="1720" y="11298"/>
                  <a:pt x="2028" y="11575"/>
                </a:cubicBezTo>
                <a:cubicBezTo>
                  <a:pt x="2330" y="11883"/>
                  <a:pt x="2588" y="12226"/>
                  <a:pt x="2944" y="12493"/>
                </a:cubicBezTo>
                <a:cubicBezTo>
                  <a:pt x="3343" y="12794"/>
                  <a:pt x="3631" y="13166"/>
                  <a:pt x="3980" y="13500"/>
                </a:cubicBezTo>
                <a:cubicBezTo>
                  <a:pt x="5624" y="15744"/>
                  <a:pt x="7600" y="17847"/>
                  <a:pt x="9874" y="19770"/>
                </a:cubicBezTo>
                <a:cubicBezTo>
                  <a:pt x="10475" y="20278"/>
                  <a:pt x="11097" y="20774"/>
                  <a:pt x="11739" y="21256"/>
                </a:cubicBezTo>
                <a:cubicBezTo>
                  <a:pt x="12413" y="21360"/>
                  <a:pt x="13614" y="21574"/>
                  <a:pt x="15184" y="21271"/>
                </a:cubicBezTo>
                <a:cubicBezTo>
                  <a:pt x="17399" y="20844"/>
                  <a:pt x="19407" y="19923"/>
                  <a:pt x="20585" y="18733"/>
                </a:cubicBezTo>
                <a:lnTo>
                  <a:pt x="20654" y="16583"/>
                </a:lnTo>
                <a:lnTo>
                  <a:pt x="21600" y="12751"/>
                </a:lnTo>
                <a:lnTo>
                  <a:pt x="21556" y="8170"/>
                </a:lnTo>
                <a:cubicBezTo>
                  <a:pt x="21424" y="7943"/>
                  <a:pt x="21304" y="7713"/>
                  <a:pt x="21198" y="7479"/>
                </a:cubicBezTo>
                <a:cubicBezTo>
                  <a:pt x="20892" y="6804"/>
                  <a:pt x="20699" y="6103"/>
                  <a:pt x="20623" y="5392"/>
                </a:cubicBezTo>
                <a:cubicBezTo>
                  <a:pt x="20504" y="5317"/>
                  <a:pt x="20360" y="5266"/>
                  <a:pt x="20205" y="5247"/>
                </a:cubicBezTo>
                <a:cubicBezTo>
                  <a:pt x="20056" y="5228"/>
                  <a:pt x="19903" y="5238"/>
                  <a:pt x="19762" y="52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椭圆 4"/>
          <p:cNvSpPr/>
          <p:nvPr/>
        </p:nvSpPr>
        <p:spPr>
          <a:xfrm>
            <a:off x="3877339" y="2653659"/>
            <a:ext cx="1308277" cy="130827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" name="组合 5" descr="aQUAAB+LCAAAAAAABAC9klFPwjAQx79L1bdpBhGIexsaDA+KCYs+GB7qerDi2pGuMxiy7267tWOwiePF7KW7/u/u97/eDl3K7w0gD80ZFvKB4pXAbCqBIQdNCfJ4FscOGlNOKF89iiTbpMh731Vp9Zs3KqNXHGegczmVFMflr9fQW9kT5ZRlzMjcG1eF8LYW6rllkBISQ1025RLEV9Whp2PFeS6FajBJBMNSNdy5+RUyV8gbDm7cXCcT2KpCDgpKLMtj8PQAWn3qC23TJ+sslQy43Ce9YDU6UFQtfpt5e3WF0z+ex/Vdy0T6I7fwYCrPI7yBZ1VK85oJ6BBaVOYOYFVfdTiwnTu/8gawPdOhzqh7a3uOk/RFyz28IWjDXrSAV4t4n8SJ+HsRraxxP1suaQhBBAysJqBc+pwoZmK3cCzoKpIc0tQEZh9rCGUtzRtoVZZGqubFZHLbHw19H1l7bt62jbZh12080nd5piKl/k7KbwrSD0M1ZkNeGiriDZ8W/5w9tJgHb1kGT6zgf5vrdTM3xuFnR28L9f0AG4Njv2kFAAA=">
            <a:extLst>
              <a:ext uri="{FF2B5EF4-FFF2-40B4-BE49-F238E27FC236}">
                <a16:creationId xmlns:a16="http://schemas.microsoft.com/office/drawing/2014/main" id="{582166BF-3B08-49E0-BA9C-C8C7347AD881}"/>
              </a:ext>
            </a:extLst>
          </p:cNvPr>
          <p:cNvGrpSpPr>
            <a:grpSpLocks noChangeAspect="1"/>
          </p:cNvGrpSpPr>
          <p:nvPr/>
        </p:nvGrpSpPr>
        <p:grpSpPr>
          <a:xfrm>
            <a:off x="3934845" y="2682694"/>
            <a:ext cx="1215891" cy="1216951"/>
            <a:chOff x="1089075" y="1943099"/>
            <a:chExt cx="2969202" cy="2971793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30DA924-D2B3-4313-A41B-FFD885A26213}"/>
                </a:ext>
              </a:extLst>
            </p:cNvPr>
            <p:cNvSpPr/>
            <p:nvPr/>
          </p:nvSpPr>
          <p:spPr>
            <a:xfrm>
              <a:off x="1823753" y="2679078"/>
              <a:ext cx="1499846" cy="1499845"/>
            </a:xfrm>
            <a:prstGeom prst="ellipse">
              <a:avLst/>
            </a:prstGeom>
            <a:solidFill>
              <a:schemeClr val="accent1">
                <a:lumMod val="90000"/>
                <a:lumOff val="10000"/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圆: 空心 28">
              <a:extLst>
                <a:ext uri="{FF2B5EF4-FFF2-40B4-BE49-F238E27FC236}">
                  <a16:creationId xmlns:a16="http://schemas.microsoft.com/office/drawing/2014/main" id="{0707350B-1B58-4D38-B02C-3BA0AFC66BDB}"/>
                </a:ext>
              </a:extLst>
            </p:cNvPr>
            <p:cNvSpPr/>
            <p:nvPr/>
          </p:nvSpPr>
          <p:spPr>
            <a:xfrm>
              <a:off x="1089075" y="1944400"/>
              <a:ext cx="2969202" cy="2969204"/>
            </a:xfrm>
            <a:prstGeom prst="donut">
              <a:avLst>
                <a:gd name="adj" fmla="val 15000"/>
              </a:avLst>
            </a:prstGeom>
            <a:solidFill>
              <a:schemeClr val="tx2">
                <a:lumMod val="40000"/>
                <a:lumOff val="60000"/>
                <a:alpha val="3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空心弧 29">
              <a:extLst>
                <a:ext uri="{FF2B5EF4-FFF2-40B4-BE49-F238E27FC236}">
                  <a16:creationId xmlns:a16="http://schemas.microsoft.com/office/drawing/2014/main" id="{DB5C3C62-80B8-4793-BADE-D36B0B67B36A}"/>
                </a:ext>
              </a:extLst>
            </p:cNvPr>
            <p:cNvSpPr/>
            <p:nvPr/>
          </p:nvSpPr>
          <p:spPr>
            <a:xfrm>
              <a:off x="1089075" y="1944400"/>
              <a:ext cx="2969202" cy="2969204"/>
            </a:xfrm>
            <a:prstGeom prst="blockArc">
              <a:avLst>
                <a:gd name="adj1" fmla="val 16200000"/>
                <a:gd name="adj2" fmla="val 8640000"/>
                <a:gd name="adj3" fmla="val 15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781F1B5-1D71-4F1C-AF94-9A46524FF3B9}"/>
                </a:ext>
              </a:extLst>
            </p:cNvPr>
            <p:cNvGrpSpPr/>
            <p:nvPr/>
          </p:nvGrpSpPr>
          <p:grpSpPr>
            <a:xfrm>
              <a:off x="1149368" y="1943099"/>
              <a:ext cx="2848619" cy="2971793"/>
              <a:chOff x="4687315" y="1592322"/>
              <a:chExt cx="2817370" cy="293920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EAF6FDC-FFA3-4F75-B57D-175BBFEDE607}"/>
                  </a:ext>
                </a:extLst>
              </p:cNvPr>
              <p:cNvSpPr/>
              <p:nvPr/>
            </p:nvSpPr>
            <p:spPr>
              <a:xfrm rot="-4320000">
                <a:off x="4889455" y="2452319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7456B16-CDA9-4DC7-8FA8-158FFDE0F505}"/>
                  </a:ext>
                </a:extLst>
              </p:cNvPr>
              <p:cNvSpPr/>
              <p:nvPr/>
            </p:nvSpPr>
            <p:spPr>
              <a:xfrm rot="-2160000">
                <a:off x="5341582" y="1830019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6FD1859-9EE0-40C5-A074-3BD189E82AD4}"/>
                  </a:ext>
                </a:extLst>
              </p:cNvPr>
              <p:cNvSpPr/>
              <p:nvPr/>
            </p:nvSpPr>
            <p:spPr>
              <a:xfrm>
                <a:off x="6073140" y="1592322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FBD9C1A-385D-4F58-880D-4D904335F4C9}"/>
                  </a:ext>
                </a:extLst>
              </p:cNvPr>
              <p:cNvSpPr/>
              <p:nvPr/>
            </p:nvSpPr>
            <p:spPr>
              <a:xfrm rot="2160000">
                <a:off x="6804698" y="1830019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48B922C-64F7-477D-9F5C-69F2218ED043}"/>
                  </a:ext>
                </a:extLst>
              </p:cNvPr>
              <p:cNvSpPr/>
              <p:nvPr/>
            </p:nvSpPr>
            <p:spPr>
              <a:xfrm rot="4320000">
                <a:off x="7256825" y="2452319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DB9A9EB-DA77-44BB-B7B0-B1EA334E29D9}"/>
                  </a:ext>
                </a:extLst>
              </p:cNvPr>
              <p:cNvSpPr/>
              <p:nvPr/>
            </p:nvSpPr>
            <p:spPr>
              <a:xfrm rot="6480000">
                <a:off x="7256825" y="3221524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20738C6-20EB-470F-AAA0-D05C252646F3}"/>
                  </a:ext>
                </a:extLst>
              </p:cNvPr>
              <p:cNvSpPr/>
              <p:nvPr/>
            </p:nvSpPr>
            <p:spPr>
              <a:xfrm rot="8640000">
                <a:off x="6804698" y="3843825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A0669DB-C548-4B8D-BC05-91941FC96CA7}"/>
                  </a:ext>
                </a:extLst>
              </p:cNvPr>
              <p:cNvSpPr/>
              <p:nvPr/>
            </p:nvSpPr>
            <p:spPr>
              <a:xfrm rot="10800000">
                <a:off x="6073140" y="4081522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665BB87-3EB1-42E8-A491-4BF8E32CF89D}"/>
                  </a:ext>
                </a:extLst>
              </p:cNvPr>
              <p:cNvSpPr/>
              <p:nvPr/>
            </p:nvSpPr>
            <p:spPr>
              <a:xfrm rot="12960000">
                <a:off x="5341582" y="3843825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D666698-C5F3-4F39-9B04-6CCC782BE9E6}"/>
                  </a:ext>
                </a:extLst>
              </p:cNvPr>
              <p:cNvSpPr/>
              <p:nvPr/>
            </p:nvSpPr>
            <p:spPr>
              <a:xfrm rot="15120000">
                <a:off x="4889455" y="3221524"/>
                <a:ext cx="45720" cy="45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986FBBC-FB16-49BE-A56F-1BDCA7C2771F}"/>
                </a:ext>
              </a:extLst>
            </p:cNvPr>
            <p:cNvSpPr/>
            <p:nvPr/>
          </p:nvSpPr>
          <p:spPr>
            <a:xfrm>
              <a:off x="2037146" y="3026605"/>
              <a:ext cx="1073060" cy="804790"/>
            </a:xfrm>
            <a:prstGeom prst="rect">
              <a:avLst/>
            </a:prstGeom>
          </p:spPr>
          <p:txBody>
            <a:bodyPr wrap="square" anchor="ctr">
              <a:prstTxWarp prst="textPlain">
                <a:avLst/>
              </a:prstTxWarp>
              <a:normAutofit fontScale="25000" lnSpcReduction="20000"/>
            </a:bodyPr>
            <a:lstStyle/>
            <a:p>
              <a:pPr lvl="0" algn="ctr"/>
              <a:r>
                <a:rPr lang="en-US" altLang="zh-CN" sz="3600">
                  <a:solidFill>
                    <a:prstClr val="white"/>
                  </a:solidFill>
                  <a:latin typeface="Impact" panose="020B0806030902050204" pitchFamily="34" charset="0"/>
                </a:rPr>
                <a:t>65%</a:t>
              </a:r>
              <a:endParaRPr lang="en-US" altLang="zh-CN" sz="36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FA8EB0-F070-49E5-B0BE-E3D0936B872E}"/>
              </a:ext>
            </a:extLst>
          </p:cNvPr>
          <p:cNvGrpSpPr/>
          <p:nvPr/>
        </p:nvGrpSpPr>
        <p:grpSpPr>
          <a:xfrm>
            <a:off x="643890" y="1832715"/>
            <a:ext cx="7843831" cy="1688754"/>
            <a:chOff x="858520" y="2443620"/>
            <a:chExt cx="10458442" cy="22516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C36415-1119-4B5E-AA0C-E99FECE59064}"/>
                </a:ext>
              </a:extLst>
            </p:cNvPr>
            <p:cNvSpPr/>
            <p:nvPr/>
          </p:nvSpPr>
          <p:spPr>
            <a:xfrm>
              <a:off x="858520" y="2443620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介绍自己电脑的环境及内存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38622C-6719-4844-9CDD-B376F29B0337}"/>
                </a:ext>
              </a:extLst>
            </p:cNvPr>
            <p:cNvSpPr/>
            <p:nvPr/>
          </p:nvSpPr>
          <p:spPr>
            <a:xfrm>
              <a:off x="858520" y="4232157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3"/>
                  </a:solidFill>
                </a:rPr>
                <a:t>介绍</a:t>
              </a:r>
              <a:r>
                <a:rPr lang="en-US" altLang="zh-CN" sz="1600" b="1" dirty="0">
                  <a:solidFill>
                    <a:schemeClr val="accent3"/>
                  </a:solidFill>
                </a:rPr>
                <a:t>UNIX</a:t>
              </a:r>
              <a:r>
                <a:rPr lang="zh-CN" altLang="en-US" sz="1600" b="1" dirty="0">
                  <a:solidFill>
                    <a:schemeClr val="accent3"/>
                  </a:solidFill>
                </a:rPr>
                <a:t>的环境及内存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6B42DAA-C3A8-4267-8D7C-2AE1D082AB1B}"/>
                </a:ext>
              </a:extLst>
            </p:cNvPr>
            <p:cNvSpPr/>
            <p:nvPr/>
          </p:nvSpPr>
          <p:spPr>
            <a:xfrm>
              <a:off x="8729742" y="2443620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</a:rPr>
                <a:t>含大量设备驱动程序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C99C59-E007-4489-9F26-C4F4A1EEADE4}"/>
                </a:ext>
              </a:extLst>
            </p:cNvPr>
            <p:cNvSpPr/>
            <p:nvPr/>
          </p:nvSpPr>
          <p:spPr>
            <a:xfrm>
              <a:off x="8729742" y="4232157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r>
                <a:rPr lang="zh-CN" altLang="en-US" sz="1600" b="1" dirty="0">
                  <a:solidFill>
                    <a:schemeClr val="accent4"/>
                  </a:solidFill>
                </a:rPr>
                <a:t>作用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D7ED39D-2A5E-4E10-BC7F-ED20AD4F6F27}"/>
                </a:ext>
              </a:extLst>
            </p:cNvPr>
            <p:cNvGrpSpPr/>
            <p:nvPr/>
          </p:nvGrpSpPr>
          <p:grpSpPr>
            <a:xfrm>
              <a:off x="8130939" y="4205435"/>
              <a:ext cx="489858" cy="489858"/>
              <a:chOff x="7698094" y="3392284"/>
              <a:chExt cx="489858" cy="489858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01A997A-72FB-439A-8955-00AF5DAFCBCE}"/>
                  </a:ext>
                </a:extLst>
              </p:cNvPr>
              <p:cNvSpPr/>
              <p:nvPr/>
            </p:nvSpPr>
            <p:spPr>
              <a:xfrm>
                <a:off x="7698094" y="3392284"/>
                <a:ext cx="489858" cy="48985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83C5454-C842-4667-AF42-4A5B04A4C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1850" y="3567915"/>
                <a:ext cx="212129" cy="131945"/>
              </a:xfrm>
              <a:custGeom>
                <a:avLst/>
                <a:gdLst>
                  <a:gd name="connsiteX0" fmla="*/ 308536 w 331788"/>
                  <a:gd name="connsiteY0" fmla="*/ 66675 h 206375"/>
                  <a:gd name="connsiteX1" fmla="*/ 314995 w 331788"/>
                  <a:gd name="connsiteY1" fmla="*/ 66675 h 206375"/>
                  <a:gd name="connsiteX2" fmla="*/ 331788 w 331788"/>
                  <a:gd name="connsiteY2" fmla="*/ 83491 h 206375"/>
                  <a:gd name="connsiteX3" fmla="*/ 331788 w 331788"/>
                  <a:gd name="connsiteY3" fmla="*/ 189559 h 206375"/>
                  <a:gd name="connsiteX4" fmla="*/ 314995 w 331788"/>
                  <a:gd name="connsiteY4" fmla="*/ 206375 h 206375"/>
                  <a:gd name="connsiteX5" fmla="*/ 85056 w 331788"/>
                  <a:gd name="connsiteY5" fmla="*/ 206375 h 206375"/>
                  <a:gd name="connsiteX6" fmla="*/ 68263 w 331788"/>
                  <a:gd name="connsiteY6" fmla="*/ 189559 h 206375"/>
                  <a:gd name="connsiteX7" fmla="*/ 68263 w 331788"/>
                  <a:gd name="connsiteY7" fmla="*/ 183092 h 206375"/>
                  <a:gd name="connsiteX8" fmla="*/ 281408 w 331788"/>
                  <a:gd name="connsiteY8" fmla="*/ 183092 h 206375"/>
                  <a:gd name="connsiteX9" fmla="*/ 308536 w 331788"/>
                  <a:gd name="connsiteY9" fmla="*/ 155928 h 206375"/>
                  <a:gd name="connsiteX10" fmla="*/ 308536 w 331788"/>
                  <a:gd name="connsiteY10" fmla="*/ 66675 h 206375"/>
                  <a:gd name="connsiteX11" fmla="*/ 275059 w 331788"/>
                  <a:gd name="connsiteY11" fmla="*/ 33338 h 206375"/>
                  <a:gd name="connsiteX12" fmla="*/ 281557 w 331788"/>
                  <a:gd name="connsiteY12" fmla="*/ 33338 h 206375"/>
                  <a:gd name="connsiteX13" fmla="*/ 298451 w 331788"/>
                  <a:gd name="connsiteY13" fmla="*/ 50154 h 206375"/>
                  <a:gd name="connsiteX14" fmla="*/ 298451 w 331788"/>
                  <a:gd name="connsiteY14" fmla="*/ 156222 h 206375"/>
                  <a:gd name="connsiteX15" fmla="*/ 281557 w 331788"/>
                  <a:gd name="connsiteY15" fmla="*/ 173038 h 206375"/>
                  <a:gd name="connsiteX16" fmla="*/ 50232 w 331788"/>
                  <a:gd name="connsiteY16" fmla="*/ 173038 h 206375"/>
                  <a:gd name="connsiteX17" fmla="*/ 33338 w 331788"/>
                  <a:gd name="connsiteY17" fmla="*/ 156222 h 206375"/>
                  <a:gd name="connsiteX18" fmla="*/ 33338 w 331788"/>
                  <a:gd name="connsiteY18" fmla="*/ 149755 h 206375"/>
                  <a:gd name="connsiteX19" fmla="*/ 247768 w 331788"/>
                  <a:gd name="connsiteY19" fmla="*/ 149755 h 206375"/>
                  <a:gd name="connsiteX20" fmla="*/ 275059 w 331788"/>
                  <a:gd name="connsiteY20" fmla="*/ 122591 h 206375"/>
                  <a:gd name="connsiteX21" fmla="*/ 275059 w 331788"/>
                  <a:gd name="connsiteY21" fmla="*/ 33338 h 206375"/>
                  <a:gd name="connsiteX22" fmla="*/ 99109 w 331788"/>
                  <a:gd name="connsiteY22" fmla="*/ 21630 h 206375"/>
                  <a:gd name="connsiteX23" fmla="*/ 97823 w 331788"/>
                  <a:gd name="connsiteY23" fmla="*/ 22920 h 206375"/>
                  <a:gd name="connsiteX24" fmla="*/ 95250 w 331788"/>
                  <a:gd name="connsiteY24" fmla="*/ 28079 h 206375"/>
                  <a:gd name="connsiteX25" fmla="*/ 96536 w 331788"/>
                  <a:gd name="connsiteY25" fmla="*/ 31949 h 206375"/>
                  <a:gd name="connsiteX26" fmla="*/ 97823 w 331788"/>
                  <a:gd name="connsiteY26" fmla="*/ 33238 h 206375"/>
                  <a:gd name="connsiteX27" fmla="*/ 118406 w 331788"/>
                  <a:gd name="connsiteY27" fmla="*/ 66775 h 206375"/>
                  <a:gd name="connsiteX28" fmla="*/ 119692 w 331788"/>
                  <a:gd name="connsiteY28" fmla="*/ 68064 h 206375"/>
                  <a:gd name="connsiteX29" fmla="*/ 111974 w 331788"/>
                  <a:gd name="connsiteY29" fmla="*/ 68064 h 206375"/>
                  <a:gd name="connsiteX30" fmla="*/ 104255 w 331788"/>
                  <a:gd name="connsiteY30" fmla="*/ 75804 h 206375"/>
                  <a:gd name="connsiteX31" fmla="*/ 111974 w 331788"/>
                  <a:gd name="connsiteY31" fmla="*/ 83543 h 206375"/>
                  <a:gd name="connsiteX32" fmla="*/ 124838 w 331788"/>
                  <a:gd name="connsiteY32" fmla="*/ 83543 h 206375"/>
                  <a:gd name="connsiteX33" fmla="*/ 124838 w 331788"/>
                  <a:gd name="connsiteY33" fmla="*/ 89992 h 206375"/>
                  <a:gd name="connsiteX34" fmla="*/ 111974 w 331788"/>
                  <a:gd name="connsiteY34" fmla="*/ 89992 h 206375"/>
                  <a:gd name="connsiteX35" fmla="*/ 104255 w 331788"/>
                  <a:gd name="connsiteY35" fmla="*/ 97731 h 206375"/>
                  <a:gd name="connsiteX36" fmla="*/ 111974 w 331788"/>
                  <a:gd name="connsiteY36" fmla="*/ 105470 h 206375"/>
                  <a:gd name="connsiteX37" fmla="*/ 124838 w 331788"/>
                  <a:gd name="connsiteY37" fmla="*/ 105470 h 206375"/>
                  <a:gd name="connsiteX38" fmla="*/ 124838 w 331788"/>
                  <a:gd name="connsiteY38" fmla="*/ 114499 h 206375"/>
                  <a:gd name="connsiteX39" fmla="*/ 132557 w 331788"/>
                  <a:gd name="connsiteY39" fmla="*/ 122238 h 206375"/>
                  <a:gd name="connsiteX40" fmla="*/ 140275 w 331788"/>
                  <a:gd name="connsiteY40" fmla="*/ 114499 h 206375"/>
                  <a:gd name="connsiteX41" fmla="*/ 140275 w 331788"/>
                  <a:gd name="connsiteY41" fmla="*/ 105470 h 206375"/>
                  <a:gd name="connsiteX42" fmla="*/ 153139 w 331788"/>
                  <a:gd name="connsiteY42" fmla="*/ 105470 h 206375"/>
                  <a:gd name="connsiteX43" fmla="*/ 160858 w 331788"/>
                  <a:gd name="connsiteY43" fmla="*/ 97731 h 206375"/>
                  <a:gd name="connsiteX44" fmla="*/ 153139 w 331788"/>
                  <a:gd name="connsiteY44" fmla="*/ 89992 h 206375"/>
                  <a:gd name="connsiteX45" fmla="*/ 140275 w 331788"/>
                  <a:gd name="connsiteY45" fmla="*/ 89992 h 206375"/>
                  <a:gd name="connsiteX46" fmla="*/ 140275 w 331788"/>
                  <a:gd name="connsiteY46" fmla="*/ 83543 h 206375"/>
                  <a:gd name="connsiteX47" fmla="*/ 153139 w 331788"/>
                  <a:gd name="connsiteY47" fmla="*/ 83543 h 206375"/>
                  <a:gd name="connsiteX48" fmla="*/ 160858 w 331788"/>
                  <a:gd name="connsiteY48" fmla="*/ 75804 h 206375"/>
                  <a:gd name="connsiteX49" fmla="*/ 153139 w 331788"/>
                  <a:gd name="connsiteY49" fmla="*/ 68064 h 206375"/>
                  <a:gd name="connsiteX50" fmla="*/ 145421 w 331788"/>
                  <a:gd name="connsiteY50" fmla="*/ 68064 h 206375"/>
                  <a:gd name="connsiteX51" fmla="*/ 146707 w 331788"/>
                  <a:gd name="connsiteY51" fmla="*/ 66775 h 206375"/>
                  <a:gd name="connsiteX52" fmla="*/ 168577 w 331788"/>
                  <a:gd name="connsiteY52" fmla="*/ 33238 h 206375"/>
                  <a:gd name="connsiteX53" fmla="*/ 168577 w 331788"/>
                  <a:gd name="connsiteY53" fmla="*/ 31949 h 206375"/>
                  <a:gd name="connsiteX54" fmla="*/ 169863 w 331788"/>
                  <a:gd name="connsiteY54" fmla="*/ 28079 h 206375"/>
                  <a:gd name="connsiteX55" fmla="*/ 168577 w 331788"/>
                  <a:gd name="connsiteY55" fmla="*/ 22920 h 206375"/>
                  <a:gd name="connsiteX56" fmla="*/ 166004 w 331788"/>
                  <a:gd name="connsiteY56" fmla="*/ 21630 h 206375"/>
                  <a:gd name="connsiteX57" fmla="*/ 156999 w 331788"/>
                  <a:gd name="connsiteY57" fmla="*/ 22920 h 206375"/>
                  <a:gd name="connsiteX58" fmla="*/ 155712 w 331788"/>
                  <a:gd name="connsiteY58" fmla="*/ 22920 h 206375"/>
                  <a:gd name="connsiteX59" fmla="*/ 153139 w 331788"/>
                  <a:gd name="connsiteY59" fmla="*/ 28079 h 206375"/>
                  <a:gd name="connsiteX60" fmla="*/ 150567 w 331788"/>
                  <a:gd name="connsiteY60" fmla="*/ 33238 h 206375"/>
                  <a:gd name="connsiteX61" fmla="*/ 132557 w 331788"/>
                  <a:gd name="connsiteY61" fmla="*/ 60325 h 206375"/>
                  <a:gd name="connsiteX62" fmla="*/ 115833 w 331788"/>
                  <a:gd name="connsiteY62" fmla="*/ 33238 h 206375"/>
                  <a:gd name="connsiteX63" fmla="*/ 111974 w 331788"/>
                  <a:gd name="connsiteY63" fmla="*/ 28079 h 206375"/>
                  <a:gd name="connsiteX64" fmla="*/ 109401 w 331788"/>
                  <a:gd name="connsiteY64" fmla="*/ 22920 h 206375"/>
                  <a:gd name="connsiteX65" fmla="*/ 99109 w 331788"/>
                  <a:gd name="connsiteY65" fmla="*/ 21630 h 206375"/>
                  <a:gd name="connsiteX66" fmla="*/ 16894 w 331788"/>
                  <a:gd name="connsiteY66" fmla="*/ 0 h 206375"/>
                  <a:gd name="connsiteX67" fmla="*/ 248219 w 331788"/>
                  <a:gd name="connsiteY67" fmla="*/ 0 h 206375"/>
                  <a:gd name="connsiteX68" fmla="*/ 265113 w 331788"/>
                  <a:gd name="connsiteY68" fmla="*/ 16816 h 206375"/>
                  <a:gd name="connsiteX69" fmla="*/ 265113 w 331788"/>
                  <a:gd name="connsiteY69" fmla="*/ 122884 h 206375"/>
                  <a:gd name="connsiteX70" fmla="*/ 248219 w 331788"/>
                  <a:gd name="connsiteY70" fmla="*/ 139700 h 206375"/>
                  <a:gd name="connsiteX71" fmla="*/ 23392 w 331788"/>
                  <a:gd name="connsiteY71" fmla="*/ 139700 h 206375"/>
                  <a:gd name="connsiteX72" fmla="*/ 16894 w 331788"/>
                  <a:gd name="connsiteY72" fmla="*/ 139700 h 206375"/>
                  <a:gd name="connsiteX73" fmla="*/ 0 w 331788"/>
                  <a:gd name="connsiteY73" fmla="*/ 122884 h 206375"/>
                  <a:gd name="connsiteX74" fmla="*/ 0 w 331788"/>
                  <a:gd name="connsiteY74" fmla="*/ 16816 h 206375"/>
                  <a:gd name="connsiteX75" fmla="*/ 16894 w 331788"/>
                  <a:gd name="connsiteY75" fmla="*/ 0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31788" h="206375">
                    <a:moveTo>
                      <a:pt x="308536" y="66675"/>
                    </a:moveTo>
                    <a:cubicBezTo>
                      <a:pt x="308536" y="66675"/>
                      <a:pt x="308536" y="66675"/>
                      <a:pt x="314995" y="66675"/>
                    </a:cubicBezTo>
                    <a:cubicBezTo>
                      <a:pt x="324037" y="66675"/>
                      <a:pt x="331788" y="73143"/>
                      <a:pt x="331788" y="83491"/>
                    </a:cubicBezTo>
                    <a:cubicBezTo>
                      <a:pt x="331788" y="83491"/>
                      <a:pt x="331788" y="83491"/>
                      <a:pt x="331788" y="189559"/>
                    </a:cubicBezTo>
                    <a:cubicBezTo>
                      <a:pt x="331788" y="198614"/>
                      <a:pt x="324037" y="206375"/>
                      <a:pt x="314995" y="206375"/>
                    </a:cubicBezTo>
                    <a:cubicBezTo>
                      <a:pt x="314995" y="206375"/>
                      <a:pt x="314995" y="206375"/>
                      <a:pt x="85056" y="206375"/>
                    </a:cubicBezTo>
                    <a:cubicBezTo>
                      <a:pt x="76014" y="206375"/>
                      <a:pt x="68263" y="198614"/>
                      <a:pt x="68263" y="189559"/>
                    </a:cubicBezTo>
                    <a:cubicBezTo>
                      <a:pt x="68263" y="189559"/>
                      <a:pt x="68263" y="189559"/>
                      <a:pt x="68263" y="183092"/>
                    </a:cubicBezTo>
                    <a:cubicBezTo>
                      <a:pt x="68263" y="183092"/>
                      <a:pt x="68263" y="183092"/>
                      <a:pt x="281408" y="183092"/>
                    </a:cubicBezTo>
                    <a:cubicBezTo>
                      <a:pt x="296910" y="183092"/>
                      <a:pt x="308536" y="171450"/>
                      <a:pt x="308536" y="155928"/>
                    </a:cubicBezTo>
                    <a:cubicBezTo>
                      <a:pt x="308536" y="155928"/>
                      <a:pt x="308536" y="155928"/>
                      <a:pt x="308536" y="66675"/>
                    </a:cubicBezTo>
                    <a:close/>
                    <a:moveTo>
                      <a:pt x="275059" y="33338"/>
                    </a:moveTo>
                    <a:cubicBezTo>
                      <a:pt x="275059" y="33338"/>
                      <a:pt x="275059" y="33338"/>
                      <a:pt x="281557" y="33338"/>
                    </a:cubicBezTo>
                    <a:cubicBezTo>
                      <a:pt x="290654" y="33338"/>
                      <a:pt x="298451" y="41099"/>
                      <a:pt x="298451" y="50154"/>
                    </a:cubicBezTo>
                    <a:cubicBezTo>
                      <a:pt x="298451" y="50154"/>
                      <a:pt x="298451" y="50154"/>
                      <a:pt x="298451" y="156222"/>
                    </a:cubicBezTo>
                    <a:cubicBezTo>
                      <a:pt x="298451" y="165277"/>
                      <a:pt x="290654" y="173038"/>
                      <a:pt x="281557" y="173038"/>
                    </a:cubicBezTo>
                    <a:cubicBezTo>
                      <a:pt x="281557" y="173038"/>
                      <a:pt x="281557" y="173038"/>
                      <a:pt x="50232" y="173038"/>
                    </a:cubicBezTo>
                    <a:cubicBezTo>
                      <a:pt x="41135" y="173038"/>
                      <a:pt x="33338" y="165277"/>
                      <a:pt x="33338" y="156222"/>
                    </a:cubicBezTo>
                    <a:cubicBezTo>
                      <a:pt x="33338" y="156222"/>
                      <a:pt x="33338" y="156222"/>
                      <a:pt x="33338" y="149755"/>
                    </a:cubicBezTo>
                    <a:cubicBezTo>
                      <a:pt x="33338" y="149755"/>
                      <a:pt x="33338" y="149755"/>
                      <a:pt x="247768" y="149755"/>
                    </a:cubicBezTo>
                    <a:cubicBezTo>
                      <a:pt x="263363" y="149755"/>
                      <a:pt x="275059" y="138113"/>
                      <a:pt x="275059" y="122591"/>
                    </a:cubicBezTo>
                    <a:cubicBezTo>
                      <a:pt x="275059" y="122591"/>
                      <a:pt x="275059" y="122591"/>
                      <a:pt x="275059" y="33338"/>
                    </a:cubicBezTo>
                    <a:close/>
                    <a:moveTo>
                      <a:pt x="99109" y="21630"/>
                    </a:moveTo>
                    <a:cubicBezTo>
                      <a:pt x="97823" y="21630"/>
                      <a:pt x="97823" y="21630"/>
                      <a:pt x="97823" y="22920"/>
                    </a:cubicBezTo>
                    <a:cubicBezTo>
                      <a:pt x="96536" y="24210"/>
                      <a:pt x="95250" y="25499"/>
                      <a:pt x="95250" y="28079"/>
                    </a:cubicBezTo>
                    <a:cubicBezTo>
                      <a:pt x="95250" y="29369"/>
                      <a:pt x="96536" y="30659"/>
                      <a:pt x="96536" y="31949"/>
                    </a:cubicBezTo>
                    <a:cubicBezTo>
                      <a:pt x="96536" y="31949"/>
                      <a:pt x="96536" y="31949"/>
                      <a:pt x="97823" y="33238"/>
                    </a:cubicBezTo>
                    <a:cubicBezTo>
                      <a:pt x="97823" y="33238"/>
                      <a:pt x="97823" y="33238"/>
                      <a:pt x="118406" y="66775"/>
                    </a:cubicBezTo>
                    <a:cubicBezTo>
                      <a:pt x="118406" y="66775"/>
                      <a:pt x="118406" y="66775"/>
                      <a:pt x="119692" y="68064"/>
                    </a:cubicBezTo>
                    <a:cubicBezTo>
                      <a:pt x="119692" y="68064"/>
                      <a:pt x="119692" y="68064"/>
                      <a:pt x="111974" y="68064"/>
                    </a:cubicBezTo>
                    <a:cubicBezTo>
                      <a:pt x="108114" y="68064"/>
                      <a:pt x="104255" y="71934"/>
                      <a:pt x="104255" y="75804"/>
                    </a:cubicBezTo>
                    <a:cubicBezTo>
                      <a:pt x="104255" y="79673"/>
                      <a:pt x="108114" y="83543"/>
                      <a:pt x="111974" y="83543"/>
                    </a:cubicBezTo>
                    <a:cubicBezTo>
                      <a:pt x="111974" y="83543"/>
                      <a:pt x="111974" y="83543"/>
                      <a:pt x="124838" y="83543"/>
                    </a:cubicBezTo>
                    <a:cubicBezTo>
                      <a:pt x="124838" y="83543"/>
                      <a:pt x="124838" y="83543"/>
                      <a:pt x="124838" y="89992"/>
                    </a:cubicBezTo>
                    <a:cubicBezTo>
                      <a:pt x="124838" y="89992"/>
                      <a:pt x="124838" y="89992"/>
                      <a:pt x="111974" y="89992"/>
                    </a:cubicBezTo>
                    <a:cubicBezTo>
                      <a:pt x="108114" y="89992"/>
                      <a:pt x="104255" y="93861"/>
                      <a:pt x="104255" y="97731"/>
                    </a:cubicBezTo>
                    <a:cubicBezTo>
                      <a:pt x="104255" y="101601"/>
                      <a:pt x="108114" y="105470"/>
                      <a:pt x="111974" y="105470"/>
                    </a:cubicBezTo>
                    <a:cubicBezTo>
                      <a:pt x="111974" y="105470"/>
                      <a:pt x="111974" y="105470"/>
                      <a:pt x="124838" y="105470"/>
                    </a:cubicBezTo>
                    <a:cubicBezTo>
                      <a:pt x="124838" y="105470"/>
                      <a:pt x="124838" y="105470"/>
                      <a:pt x="124838" y="114499"/>
                    </a:cubicBezTo>
                    <a:cubicBezTo>
                      <a:pt x="124838" y="119658"/>
                      <a:pt x="128697" y="122238"/>
                      <a:pt x="132557" y="122238"/>
                    </a:cubicBezTo>
                    <a:cubicBezTo>
                      <a:pt x="136416" y="122238"/>
                      <a:pt x="140275" y="119658"/>
                      <a:pt x="140275" y="114499"/>
                    </a:cubicBezTo>
                    <a:cubicBezTo>
                      <a:pt x="140275" y="114499"/>
                      <a:pt x="140275" y="114499"/>
                      <a:pt x="140275" y="105470"/>
                    </a:cubicBezTo>
                    <a:cubicBezTo>
                      <a:pt x="140275" y="105470"/>
                      <a:pt x="140275" y="105470"/>
                      <a:pt x="153139" y="105470"/>
                    </a:cubicBezTo>
                    <a:cubicBezTo>
                      <a:pt x="158285" y="105470"/>
                      <a:pt x="160858" y="101601"/>
                      <a:pt x="160858" y="97731"/>
                    </a:cubicBezTo>
                    <a:cubicBezTo>
                      <a:pt x="160858" y="93861"/>
                      <a:pt x="158285" y="89992"/>
                      <a:pt x="153139" y="89992"/>
                    </a:cubicBezTo>
                    <a:cubicBezTo>
                      <a:pt x="153139" y="89992"/>
                      <a:pt x="153139" y="89992"/>
                      <a:pt x="140275" y="89992"/>
                    </a:cubicBezTo>
                    <a:cubicBezTo>
                      <a:pt x="140275" y="89992"/>
                      <a:pt x="140275" y="89992"/>
                      <a:pt x="140275" y="83543"/>
                    </a:cubicBezTo>
                    <a:cubicBezTo>
                      <a:pt x="140275" y="83543"/>
                      <a:pt x="140275" y="83543"/>
                      <a:pt x="153139" y="83543"/>
                    </a:cubicBezTo>
                    <a:cubicBezTo>
                      <a:pt x="158285" y="83543"/>
                      <a:pt x="160858" y="79673"/>
                      <a:pt x="160858" y="75804"/>
                    </a:cubicBezTo>
                    <a:cubicBezTo>
                      <a:pt x="160858" y="71934"/>
                      <a:pt x="158285" y="68064"/>
                      <a:pt x="153139" y="68064"/>
                    </a:cubicBezTo>
                    <a:cubicBezTo>
                      <a:pt x="153139" y="68064"/>
                      <a:pt x="153139" y="68064"/>
                      <a:pt x="145421" y="68064"/>
                    </a:cubicBezTo>
                    <a:cubicBezTo>
                      <a:pt x="145421" y="68064"/>
                      <a:pt x="145421" y="68064"/>
                      <a:pt x="146707" y="66775"/>
                    </a:cubicBezTo>
                    <a:cubicBezTo>
                      <a:pt x="146707" y="66775"/>
                      <a:pt x="146707" y="66775"/>
                      <a:pt x="168577" y="33238"/>
                    </a:cubicBezTo>
                    <a:cubicBezTo>
                      <a:pt x="168577" y="33238"/>
                      <a:pt x="168577" y="33238"/>
                      <a:pt x="168577" y="31949"/>
                    </a:cubicBezTo>
                    <a:cubicBezTo>
                      <a:pt x="169863" y="30659"/>
                      <a:pt x="169863" y="29369"/>
                      <a:pt x="169863" y="28079"/>
                    </a:cubicBezTo>
                    <a:cubicBezTo>
                      <a:pt x="169863" y="25499"/>
                      <a:pt x="169863" y="24210"/>
                      <a:pt x="168577" y="22920"/>
                    </a:cubicBezTo>
                    <a:cubicBezTo>
                      <a:pt x="167290" y="21630"/>
                      <a:pt x="167290" y="21630"/>
                      <a:pt x="166004" y="21630"/>
                    </a:cubicBezTo>
                    <a:cubicBezTo>
                      <a:pt x="163431" y="19050"/>
                      <a:pt x="159572" y="20340"/>
                      <a:pt x="156999" y="22920"/>
                    </a:cubicBezTo>
                    <a:cubicBezTo>
                      <a:pt x="156999" y="22920"/>
                      <a:pt x="155712" y="22920"/>
                      <a:pt x="155712" y="22920"/>
                    </a:cubicBezTo>
                    <a:cubicBezTo>
                      <a:pt x="155712" y="22920"/>
                      <a:pt x="155712" y="22920"/>
                      <a:pt x="153139" y="28079"/>
                    </a:cubicBezTo>
                    <a:cubicBezTo>
                      <a:pt x="153139" y="28079"/>
                      <a:pt x="153139" y="28079"/>
                      <a:pt x="150567" y="33238"/>
                    </a:cubicBezTo>
                    <a:cubicBezTo>
                      <a:pt x="150567" y="33238"/>
                      <a:pt x="150567" y="33238"/>
                      <a:pt x="132557" y="60325"/>
                    </a:cubicBezTo>
                    <a:cubicBezTo>
                      <a:pt x="132557" y="60325"/>
                      <a:pt x="132557" y="60325"/>
                      <a:pt x="115833" y="33238"/>
                    </a:cubicBezTo>
                    <a:cubicBezTo>
                      <a:pt x="115833" y="33238"/>
                      <a:pt x="115833" y="33238"/>
                      <a:pt x="111974" y="28079"/>
                    </a:cubicBezTo>
                    <a:cubicBezTo>
                      <a:pt x="111974" y="28079"/>
                      <a:pt x="111974" y="28079"/>
                      <a:pt x="109401" y="22920"/>
                    </a:cubicBezTo>
                    <a:cubicBezTo>
                      <a:pt x="106828" y="20340"/>
                      <a:pt x="101682" y="19050"/>
                      <a:pt x="99109" y="21630"/>
                    </a:cubicBezTo>
                    <a:close/>
                    <a:moveTo>
                      <a:pt x="16894" y="0"/>
                    </a:moveTo>
                    <a:cubicBezTo>
                      <a:pt x="16894" y="0"/>
                      <a:pt x="16894" y="0"/>
                      <a:pt x="248219" y="0"/>
                    </a:cubicBezTo>
                    <a:cubicBezTo>
                      <a:pt x="257316" y="0"/>
                      <a:pt x="265113" y="7761"/>
                      <a:pt x="265113" y="16816"/>
                    </a:cubicBezTo>
                    <a:cubicBezTo>
                      <a:pt x="265113" y="16816"/>
                      <a:pt x="265113" y="16816"/>
                      <a:pt x="265113" y="122884"/>
                    </a:cubicBezTo>
                    <a:cubicBezTo>
                      <a:pt x="265113" y="133233"/>
                      <a:pt x="257316" y="139700"/>
                      <a:pt x="248219" y="139700"/>
                    </a:cubicBezTo>
                    <a:cubicBezTo>
                      <a:pt x="248219" y="139700"/>
                      <a:pt x="248219" y="139700"/>
                      <a:pt x="23392" y="139700"/>
                    </a:cubicBezTo>
                    <a:lnTo>
                      <a:pt x="16894" y="139700"/>
                    </a:lnTo>
                    <a:cubicBezTo>
                      <a:pt x="7797" y="139700"/>
                      <a:pt x="0" y="133233"/>
                      <a:pt x="0" y="122884"/>
                    </a:cubicBezTo>
                    <a:cubicBezTo>
                      <a:pt x="0" y="122884"/>
                      <a:pt x="0" y="122884"/>
                      <a:pt x="0" y="16816"/>
                    </a:cubicBezTo>
                    <a:cubicBezTo>
                      <a:pt x="0" y="7761"/>
                      <a:pt x="7797" y="0"/>
                      <a:pt x="16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7F1EBF2-90F0-4B05-96B9-2D7009F115B1}"/>
                </a:ext>
              </a:extLst>
            </p:cNvPr>
            <p:cNvGrpSpPr/>
            <p:nvPr/>
          </p:nvGrpSpPr>
          <p:grpSpPr>
            <a:xfrm>
              <a:off x="8130939" y="2466418"/>
              <a:ext cx="489858" cy="489858"/>
              <a:chOff x="7698094" y="1653267"/>
              <a:chExt cx="489858" cy="48985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55D5602-F61C-4FF4-AC7A-F764648C7EF5}"/>
                  </a:ext>
                </a:extLst>
              </p:cNvPr>
              <p:cNvSpPr/>
              <p:nvPr/>
            </p:nvSpPr>
            <p:spPr>
              <a:xfrm>
                <a:off x="7698094" y="1653267"/>
                <a:ext cx="489858" cy="48985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CAB5E3A7-64CB-403A-9538-49C748114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1850" y="1789278"/>
                <a:ext cx="212129" cy="210099"/>
              </a:xfrm>
              <a:custGeom>
                <a:avLst/>
                <a:gdLst>
                  <a:gd name="connsiteX0" fmla="*/ 292147 w 331788"/>
                  <a:gd name="connsiteY0" fmla="*/ 109538 h 328613"/>
                  <a:gd name="connsiteX1" fmla="*/ 327025 w 331788"/>
                  <a:gd name="connsiteY1" fmla="*/ 145621 h 328613"/>
                  <a:gd name="connsiteX2" fmla="*/ 327025 w 331788"/>
                  <a:gd name="connsiteY2" fmla="*/ 229385 h 328613"/>
                  <a:gd name="connsiteX3" fmla="*/ 293438 w 331788"/>
                  <a:gd name="connsiteY3" fmla="*/ 264179 h 328613"/>
                  <a:gd name="connsiteX4" fmla="*/ 252101 w 331788"/>
                  <a:gd name="connsiteY4" fmla="*/ 264179 h 328613"/>
                  <a:gd name="connsiteX5" fmla="*/ 252101 w 331788"/>
                  <a:gd name="connsiteY5" fmla="*/ 319593 h 328613"/>
                  <a:gd name="connsiteX6" fmla="*/ 243059 w 331788"/>
                  <a:gd name="connsiteY6" fmla="*/ 328613 h 328613"/>
                  <a:gd name="connsiteX7" fmla="*/ 205596 w 331788"/>
                  <a:gd name="connsiteY7" fmla="*/ 328613 h 328613"/>
                  <a:gd name="connsiteX8" fmla="*/ 195262 w 331788"/>
                  <a:gd name="connsiteY8" fmla="*/ 319593 h 328613"/>
                  <a:gd name="connsiteX9" fmla="*/ 195262 w 331788"/>
                  <a:gd name="connsiteY9" fmla="*/ 235829 h 328613"/>
                  <a:gd name="connsiteX10" fmla="*/ 224973 w 331788"/>
                  <a:gd name="connsiteY10" fmla="*/ 207478 h 328613"/>
                  <a:gd name="connsiteX11" fmla="*/ 255976 w 331788"/>
                  <a:gd name="connsiteY11" fmla="*/ 207478 h 328613"/>
                  <a:gd name="connsiteX12" fmla="*/ 255976 w 331788"/>
                  <a:gd name="connsiteY12" fmla="*/ 145621 h 328613"/>
                  <a:gd name="connsiteX13" fmla="*/ 292147 w 331788"/>
                  <a:gd name="connsiteY13" fmla="*/ 109538 h 328613"/>
                  <a:gd name="connsiteX14" fmla="*/ 38473 w 331788"/>
                  <a:gd name="connsiteY14" fmla="*/ 109538 h 328613"/>
                  <a:gd name="connsiteX15" fmla="*/ 75079 w 331788"/>
                  <a:gd name="connsiteY15" fmla="*/ 145621 h 328613"/>
                  <a:gd name="connsiteX16" fmla="*/ 75079 w 331788"/>
                  <a:gd name="connsiteY16" fmla="*/ 207478 h 328613"/>
                  <a:gd name="connsiteX17" fmla="*/ 106456 w 331788"/>
                  <a:gd name="connsiteY17" fmla="*/ 207478 h 328613"/>
                  <a:gd name="connsiteX18" fmla="*/ 136525 w 331788"/>
                  <a:gd name="connsiteY18" fmla="*/ 235829 h 328613"/>
                  <a:gd name="connsiteX19" fmla="*/ 136525 w 331788"/>
                  <a:gd name="connsiteY19" fmla="*/ 319593 h 328613"/>
                  <a:gd name="connsiteX20" fmla="*/ 126066 w 331788"/>
                  <a:gd name="connsiteY20" fmla="*/ 328613 h 328613"/>
                  <a:gd name="connsiteX21" fmla="*/ 88153 w 331788"/>
                  <a:gd name="connsiteY21" fmla="*/ 328613 h 328613"/>
                  <a:gd name="connsiteX22" fmla="*/ 79001 w 331788"/>
                  <a:gd name="connsiteY22" fmla="*/ 319593 h 328613"/>
                  <a:gd name="connsiteX23" fmla="*/ 79001 w 331788"/>
                  <a:gd name="connsiteY23" fmla="*/ 264179 h 328613"/>
                  <a:gd name="connsiteX24" fmla="*/ 37166 w 331788"/>
                  <a:gd name="connsiteY24" fmla="*/ 264179 h 328613"/>
                  <a:gd name="connsiteX25" fmla="*/ 3175 w 331788"/>
                  <a:gd name="connsiteY25" fmla="*/ 229385 h 328613"/>
                  <a:gd name="connsiteX26" fmla="*/ 3175 w 331788"/>
                  <a:gd name="connsiteY26" fmla="*/ 145621 h 328613"/>
                  <a:gd name="connsiteX27" fmla="*/ 38473 w 331788"/>
                  <a:gd name="connsiteY27" fmla="*/ 109538 h 328613"/>
                  <a:gd name="connsiteX28" fmla="*/ 160734 w 331788"/>
                  <a:gd name="connsiteY28" fmla="*/ 88900 h 328613"/>
                  <a:gd name="connsiteX29" fmla="*/ 171053 w 331788"/>
                  <a:gd name="connsiteY29" fmla="*/ 88900 h 328613"/>
                  <a:gd name="connsiteX30" fmla="*/ 173633 w 331788"/>
                  <a:gd name="connsiteY30" fmla="*/ 90195 h 328613"/>
                  <a:gd name="connsiteX31" fmla="*/ 174923 w 331788"/>
                  <a:gd name="connsiteY31" fmla="*/ 95375 h 328613"/>
                  <a:gd name="connsiteX32" fmla="*/ 169763 w 331788"/>
                  <a:gd name="connsiteY32" fmla="*/ 103146 h 328613"/>
                  <a:gd name="connsiteX33" fmla="*/ 172343 w 331788"/>
                  <a:gd name="connsiteY33" fmla="*/ 123867 h 328613"/>
                  <a:gd name="connsiteX34" fmla="*/ 167184 w 331788"/>
                  <a:gd name="connsiteY34" fmla="*/ 136818 h 328613"/>
                  <a:gd name="connsiteX35" fmla="*/ 164604 w 331788"/>
                  <a:gd name="connsiteY35" fmla="*/ 136818 h 328613"/>
                  <a:gd name="connsiteX36" fmla="*/ 159444 w 331788"/>
                  <a:gd name="connsiteY36" fmla="*/ 123867 h 328613"/>
                  <a:gd name="connsiteX37" fmla="*/ 162024 w 331788"/>
                  <a:gd name="connsiteY37" fmla="*/ 103146 h 328613"/>
                  <a:gd name="connsiteX38" fmla="*/ 156865 w 331788"/>
                  <a:gd name="connsiteY38" fmla="*/ 95375 h 328613"/>
                  <a:gd name="connsiteX39" fmla="*/ 158155 w 331788"/>
                  <a:gd name="connsiteY39" fmla="*/ 90195 h 328613"/>
                  <a:gd name="connsiteX40" fmla="*/ 160734 w 331788"/>
                  <a:gd name="connsiteY40" fmla="*/ 88900 h 328613"/>
                  <a:gd name="connsiteX41" fmla="*/ 136182 w 331788"/>
                  <a:gd name="connsiteY41" fmla="*/ 88900 h 328613"/>
                  <a:gd name="connsiteX42" fmla="*/ 138766 w 331788"/>
                  <a:gd name="connsiteY42" fmla="*/ 91502 h 328613"/>
                  <a:gd name="connsiteX43" fmla="*/ 165893 w 331788"/>
                  <a:gd name="connsiteY43" fmla="*/ 165652 h 328613"/>
                  <a:gd name="connsiteX44" fmla="*/ 193021 w 331788"/>
                  <a:gd name="connsiteY44" fmla="*/ 91502 h 328613"/>
                  <a:gd name="connsiteX45" fmla="*/ 196897 w 331788"/>
                  <a:gd name="connsiteY45" fmla="*/ 90201 h 328613"/>
                  <a:gd name="connsiteX46" fmla="*/ 208523 w 331788"/>
                  <a:gd name="connsiteY46" fmla="*/ 92802 h 328613"/>
                  <a:gd name="connsiteX47" fmla="*/ 231775 w 331788"/>
                  <a:gd name="connsiteY47" fmla="*/ 125325 h 328613"/>
                  <a:gd name="connsiteX48" fmla="*/ 231775 w 331788"/>
                  <a:gd name="connsiteY48" fmla="*/ 176059 h 328613"/>
                  <a:gd name="connsiteX49" fmla="*/ 226608 w 331788"/>
                  <a:gd name="connsiteY49" fmla="*/ 182563 h 328613"/>
                  <a:gd name="connsiteX50" fmla="*/ 105179 w 331788"/>
                  <a:gd name="connsiteY50" fmla="*/ 182563 h 328613"/>
                  <a:gd name="connsiteX51" fmla="*/ 100012 w 331788"/>
                  <a:gd name="connsiteY51" fmla="*/ 176059 h 328613"/>
                  <a:gd name="connsiteX52" fmla="*/ 100012 w 331788"/>
                  <a:gd name="connsiteY52" fmla="*/ 125325 h 328613"/>
                  <a:gd name="connsiteX53" fmla="*/ 123264 w 331788"/>
                  <a:gd name="connsiteY53" fmla="*/ 92802 h 328613"/>
                  <a:gd name="connsiteX54" fmla="*/ 134890 w 331788"/>
                  <a:gd name="connsiteY54" fmla="*/ 90201 h 328613"/>
                  <a:gd name="connsiteX55" fmla="*/ 136182 w 331788"/>
                  <a:gd name="connsiteY55" fmla="*/ 88900 h 328613"/>
                  <a:gd name="connsiteX56" fmla="*/ 292100 w 331788"/>
                  <a:gd name="connsiteY56" fmla="*/ 19050 h 328613"/>
                  <a:gd name="connsiteX57" fmla="*/ 331788 w 331788"/>
                  <a:gd name="connsiteY57" fmla="*/ 58738 h 328613"/>
                  <a:gd name="connsiteX58" fmla="*/ 292100 w 331788"/>
                  <a:gd name="connsiteY58" fmla="*/ 98426 h 328613"/>
                  <a:gd name="connsiteX59" fmla="*/ 252412 w 331788"/>
                  <a:gd name="connsiteY59" fmla="*/ 58738 h 328613"/>
                  <a:gd name="connsiteX60" fmla="*/ 292100 w 331788"/>
                  <a:gd name="connsiteY60" fmla="*/ 19050 h 328613"/>
                  <a:gd name="connsiteX61" fmla="*/ 39688 w 331788"/>
                  <a:gd name="connsiteY61" fmla="*/ 19050 h 328613"/>
                  <a:gd name="connsiteX62" fmla="*/ 79376 w 331788"/>
                  <a:gd name="connsiteY62" fmla="*/ 58738 h 328613"/>
                  <a:gd name="connsiteX63" fmla="*/ 39688 w 331788"/>
                  <a:gd name="connsiteY63" fmla="*/ 98426 h 328613"/>
                  <a:gd name="connsiteX64" fmla="*/ 0 w 331788"/>
                  <a:gd name="connsiteY64" fmla="*/ 58738 h 328613"/>
                  <a:gd name="connsiteX65" fmla="*/ 39688 w 331788"/>
                  <a:gd name="connsiteY65" fmla="*/ 19050 h 328613"/>
                  <a:gd name="connsiteX66" fmla="*/ 165894 w 331788"/>
                  <a:gd name="connsiteY66" fmla="*/ 0 h 328613"/>
                  <a:gd name="connsiteX67" fmla="*/ 204788 w 331788"/>
                  <a:gd name="connsiteY67" fmla="*/ 39688 h 328613"/>
                  <a:gd name="connsiteX68" fmla="*/ 165894 w 331788"/>
                  <a:gd name="connsiteY68" fmla="*/ 79376 h 328613"/>
                  <a:gd name="connsiteX69" fmla="*/ 127000 w 331788"/>
                  <a:gd name="connsiteY69" fmla="*/ 39688 h 328613"/>
                  <a:gd name="connsiteX70" fmla="*/ 165894 w 331788"/>
                  <a:gd name="connsiteY70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31788" h="328613">
                    <a:moveTo>
                      <a:pt x="292147" y="109538"/>
                    </a:moveTo>
                    <a:cubicBezTo>
                      <a:pt x="311524" y="109538"/>
                      <a:pt x="327025" y="126291"/>
                      <a:pt x="327025" y="145621"/>
                    </a:cubicBezTo>
                    <a:cubicBezTo>
                      <a:pt x="327025" y="145621"/>
                      <a:pt x="327025" y="145621"/>
                      <a:pt x="327025" y="229385"/>
                    </a:cubicBezTo>
                    <a:cubicBezTo>
                      <a:pt x="327025" y="248715"/>
                      <a:pt x="311524" y="264179"/>
                      <a:pt x="293438" y="264179"/>
                    </a:cubicBezTo>
                    <a:cubicBezTo>
                      <a:pt x="293438" y="264179"/>
                      <a:pt x="293438" y="264179"/>
                      <a:pt x="252101" y="264179"/>
                    </a:cubicBezTo>
                    <a:cubicBezTo>
                      <a:pt x="252101" y="264179"/>
                      <a:pt x="252101" y="264179"/>
                      <a:pt x="252101" y="319593"/>
                    </a:cubicBezTo>
                    <a:cubicBezTo>
                      <a:pt x="252101" y="324747"/>
                      <a:pt x="248226" y="328613"/>
                      <a:pt x="243059" y="328613"/>
                    </a:cubicBezTo>
                    <a:cubicBezTo>
                      <a:pt x="243059" y="328613"/>
                      <a:pt x="243059" y="328613"/>
                      <a:pt x="205596" y="328613"/>
                    </a:cubicBezTo>
                    <a:cubicBezTo>
                      <a:pt x="199138" y="328613"/>
                      <a:pt x="195262" y="324747"/>
                      <a:pt x="195262" y="319593"/>
                    </a:cubicBezTo>
                    <a:cubicBezTo>
                      <a:pt x="195262" y="319593"/>
                      <a:pt x="195262" y="319593"/>
                      <a:pt x="195262" y="235829"/>
                    </a:cubicBezTo>
                    <a:cubicBezTo>
                      <a:pt x="195262" y="220364"/>
                      <a:pt x="208180" y="207478"/>
                      <a:pt x="224973" y="207478"/>
                    </a:cubicBezTo>
                    <a:cubicBezTo>
                      <a:pt x="224973" y="207478"/>
                      <a:pt x="224973" y="207478"/>
                      <a:pt x="255976" y="207478"/>
                    </a:cubicBezTo>
                    <a:cubicBezTo>
                      <a:pt x="255976" y="207478"/>
                      <a:pt x="255976" y="207478"/>
                      <a:pt x="255976" y="145621"/>
                    </a:cubicBezTo>
                    <a:cubicBezTo>
                      <a:pt x="255976" y="126291"/>
                      <a:pt x="271478" y="109538"/>
                      <a:pt x="292147" y="109538"/>
                    </a:cubicBezTo>
                    <a:close/>
                    <a:moveTo>
                      <a:pt x="38473" y="109538"/>
                    </a:moveTo>
                    <a:cubicBezTo>
                      <a:pt x="59391" y="109538"/>
                      <a:pt x="75079" y="126291"/>
                      <a:pt x="75079" y="145621"/>
                    </a:cubicBezTo>
                    <a:cubicBezTo>
                      <a:pt x="75079" y="145621"/>
                      <a:pt x="75079" y="145621"/>
                      <a:pt x="75079" y="207478"/>
                    </a:cubicBezTo>
                    <a:cubicBezTo>
                      <a:pt x="75079" y="207478"/>
                      <a:pt x="75079" y="207478"/>
                      <a:pt x="106456" y="207478"/>
                    </a:cubicBezTo>
                    <a:cubicBezTo>
                      <a:pt x="123451" y="207478"/>
                      <a:pt x="136525" y="220364"/>
                      <a:pt x="136525" y="235829"/>
                    </a:cubicBezTo>
                    <a:cubicBezTo>
                      <a:pt x="136525" y="235829"/>
                      <a:pt x="136525" y="235829"/>
                      <a:pt x="136525" y="319593"/>
                    </a:cubicBezTo>
                    <a:cubicBezTo>
                      <a:pt x="136525" y="324747"/>
                      <a:pt x="132603" y="328613"/>
                      <a:pt x="126066" y="328613"/>
                    </a:cubicBezTo>
                    <a:cubicBezTo>
                      <a:pt x="126066" y="328613"/>
                      <a:pt x="126066" y="328613"/>
                      <a:pt x="88153" y="328613"/>
                    </a:cubicBezTo>
                    <a:cubicBezTo>
                      <a:pt x="82923" y="328613"/>
                      <a:pt x="79001" y="324747"/>
                      <a:pt x="79001" y="319593"/>
                    </a:cubicBezTo>
                    <a:cubicBezTo>
                      <a:pt x="79001" y="319593"/>
                      <a:pt x="79001" y="319593"/>
                      <a:pt x="79001" y="264179"/>
                    </a:cubicBezTo>
                    <a:cubicBezTo>
                      <a:pt x="79001" y="264179"/>
                      <a:pt x="79001" y="264179"/>
                      <a:pt x="37166" y="264179"/>
                    </a:cubicBezTo>
                    <a:cubicBezTo>
                      <a:pt x="18863" y="264179"/>
                      <a:pt x="3175" y="248715"/>
                      <a:pt x="3175" y="229385"/>
                    </a:cubicBezTo>
                    <a:cubicBezTo>
                      <a:pt x="3175" y="229385"/>
                      <a:pt x="3175" y="229385"/>
                      <a:pt x="3175" y="145621"/>
                    </a:cubicBezTo>
                    <a:cubicBezTo>
                      <a:pt x="3175" y="126291"/>
                      <a:pt x="18863" y="109538"/>
                      <a:pt x="38473" y="109538"/>
                    </a:cubicBezTo>
                    <a:close/>
                    <a:moveTo>
                      <a:pt x="160734" y="88900"/>
                    </a:moveTo>
                    <a:cubicBezTo>
                      <a:pt x="160734" y="88900"/>
                      <a:pt x="160734" y="88900"/>
                      <a:pt x="171053" y="88900"/>
                    </a:cubicBezTo>
                    <a:cubicBezTo>
                      <a:pt x="172343" y="88900"/>
                      <a:pt x="173633" y="90195"/>
                      <a:pt x="173633" y="90195"/>
                    </a:cubicBezTo>
                    <a:cubicBezTo>
                      <a:pt x="174923" y="92785"/>
                      <a:pt x="176213" y="94080"/>
                      <a:pt x="174923" y="95375"/>
                    </a:cubicBezTo>
                    <a:cubicBezTo>
                      <a:pt x="174923" y="95375"/>
                      <a:pt x="174923" y="95375"/>
                      <a:pt x="169763" y="103146"/>
                    </a:cubicBezTo>
                    <a:cubicBezTo>
                      <a:pt x="169763" y="103146"/>
                      <a:pt x="169763" y="103146"/>
                      <a:pt x="172343" y="123867"/>
                    </a:cubicBezTo>
                    <a:cubicBezTo>
                      <a:pt x="172343" y="123867"/>
                      <a:pt x="172343" y="123867"/>
                      <a:pt x="167184" y="136818"/>
                    </a:cubicBezTo>
                    <a:cubicBezTo>
                      <a:pt x="167184" y="138113"/>
                      <a:pt x="164604" y="138113"/>
                      <a:pt x="164604" y="136818"/>
                    </a:cubicBezTo>
                    <a:cubicBezTo>
                      <a:pt x="164604" y="136818"/>
                      <a:pt x="164604" y="136818"/>
                      <a:pt x="159444" y="123867"/>
                    </a:cubicBezTo>
                    <a:cubicBezTo>
                      <a:pt x="159444" y="123867"/>
                      <a:pt x="159444" y="123867"/>
                      <a:pt x="162024" y="103146"/>
                    </a:cubicBezTo>
                    <a:cubicBezTo>
                      <a:pt x="162024" y="103146"/>
                      <a:pt x="162024" y="103146"/>
                      <a:pt x="156865" y="95375"/>
                    </a:cubicBezTo>
                    <a:cubicBezTo>
                      <a:pt x="155575" y="94080"/>
                      <a:pt x="156865" y="92785"/>
                      <a:pt x="158155" y="90195"/>
                    </a:cubicBezTo>
                    <a:cubicBezTo>
                      <a:pt x="158155" y="90195"/>
                      <a:pt x="159444" y="88900"/>
                      <a:pt x="160734" y="88900"/>
                    </a:cubicBezTo>
                    <a:close/>
                    <a:moveTo>
                      <a:pt x="136182" y="88900"/>
                    </a:moveTo>
                    <a:cubicBezTo>
                      <a:pt x="137474" y="88900"/>
                      <a:pt x="138766" y="90201"/>
                      <a:pt x="138766" y="91502"/>
                    </a:cubicBezTo>
                    <a:cubicBezTo>
                      <a:pt x="138766" y="91502"/>
                      <a:pt x="138766" y="91502"/>
                      <a:pt x="165893" y="165652"/>
                    </a:cubicBezTo>
                    <a:cubicBezTo>
                      <a:pt x="165893" y="165652"/>
                      <a:pt x="165893" y="165652"/>
                      <a:pt x="193021" y="91502"/>
                    </a:cubicBezTo>
                    <a:cubicBezTo>
                      <a:pt x="193021" y="90201"/>
                      <a:pt x="195605" y="88900"/>
                      <a:pt x="196897" y="90201"/>
                    </a:cubicBezTo>
                    <a:cubicBezTo>
                      <a:pt x="196897" y="90201"/>
                      <a:pt x="196897" y="90201"/>
                      <a:pt x="208523" y="92802"/>
                    </a:cubicBezTo>
                    <a:cubicBezTo>
                      <a:pt x="222733" y="98006"/>
                      <a:pt x="231775" y="111015"/>
                      <a:pt x="231775" y="125325"/>
                    </a:cubicBezTo>
                    <a:cubicBezTo>
                      <a:pt x="231775" y="125325"/>
                      <a:pt x="231775" y="125325"/>
                      <a:pt x="231775" y="176059"/>
                    </a:cubicBezTo>
                    <a:cubicBezTo>
                      <a:pt x="231775" y="179961"/>
                      <a:pt x="229192" y="182563"/>
                      <a:pt x="226608" y="182563"/>
                    </a:cubicBezTo>
                    <a:cubicBezTo>
                      <a:pt x="226608" y="182563"/>
                      <a:pt x="226608" y="182563"/>
                      <a:pt x="105179" y="182563"/>
                    </a:cubicBezTo>
                    <a:cubicBezTo>
                      <a:pt x="102595" y="182563"/>
                      <a:pt x="100012" y="179961"/>
                      <a:pt x="100012" y="176059"/>
                    </a:cubicBezTo>
                    <a:cubicBezTo>
                      <a:pt x="100012" y="176059"/>
                      <a:pt x="100012" y="176059"/>
                      <a:pt x="100012" y="125325"/>
                    </a:cubicBezTo>
                    <a:cubicBezTo>
                      <a:pt x="100012" y="111015"/>
                      <a:pt x="109054" y="98006"/>
                      <a:pt x="123264" y="92802"/>
                    </a:cubicBezTo>
                    <a:cubicBezTo>
                      <a:pt x="123264" y="92802"/>
                      <a:pt x="123264" y="92802"/>
                      <a:pt x="134890" y="90201"/>
                    </a:cubicBezTo>
                    <a:cubicBezTo>
                      <a:pt x="134890" y="88900"/>
                      <a:pt x="134890" y="88900"/>
                      <a:pt x="136182" y="88900"/>
                    </a:cubicBezTo>
                    <a:close/>
                    <a:moveTo>
                      <a:pt x="292100" y="19050"/>
                    </a:moveTo>
                    <a:cubicBezTo>
                      <a:pt x="314019" y="19050"/>
                      <a:pt x="331788" y="36819"/>
                      <a:pt x="331788" y="58738"/>
                    </a:cubicBezTo>
                    <a:cubicBezTo>
                      <a:pt x="331788" y="80657"/>
                      <a:pt x="314019" y="98426"/>
                      <a:pt x="292100" y="98426"/>
                    </a:cubicBezTo>
                    <a:cubicBezTo>
                      <a:pt x="270181" y="98426"/>
                      <a:pt x="252412" y="80657"/>
                      <a:pt x="252412" y="58738"/>
                    </a:cubicBezTo>
                    <a:cubicBezTo>
                      <a:pt x="252412" y="36819"/>
                      <a:pt x="270181" y="19050"/>
                      <a:pt x="292100" y="19050"/>
                    </a:cubicBezTo>
                    <a:close/>
                    <a:moveTo>
                      <a:pt x="39688" y="19050"/>
                    </a:moveTo>
                    <a:cubicBezTo>
                      <a:pt x="61607" y="19050"/>
                      <a:pt x="79376" y="36819"/>
                      <a:pt x="79376" y="58738"/>
                    </a:cubicBezTo>
                    <a:cubicBezTo>
                      <a:pt x="79376" y="80657"/>
                      <a:pt x="61607" y="98426"/>
                      <a:pt x="39688" y="98426"/>
                    </a:cubicBezTo>
                    <a:cubicBezTo>
                      <a:pt x="17769" y="98426"/>
                      <a:pt x="0" y="80657"/>
                      <a:pt x="0" y="58738"/>
                    </a:cubicBezTo>
                    <a:cubicBezTo>
                      <a:pt x="0" y="36819"/>
                      <a:pt x="17769" y="19050"/>
                      <a:pt x="39688" y="19050"/>
                    </a:cubicBezTo>
                    <a:close/>
                    <a:moveTo>
                      <a:pt x="165894" y="0"/>
                    </a:moveTo>
                    <a:cubicBezTo>
                      <a:pt x="187375" y="0"/>
                      <a:pt x="204788" y="17769"/>
                      <a:pt x="204788" y="39688"/>
                    </a:cubicBezTo>
                    <a:cubicBezTo>
                      <a:pt x="204788" y="61607"/>
                      <a:pt x="187375" y="79376"/>
                      <a:pt x="165894" y="79376"/>
                    </a:cubicBezTo>
                    <a:cubicBezTo>
                      <a:pt x="144413" y="79376"/>
                      <a:pt x="127000" y="61607"/>
                      <a:pt x="127000" y="39688"/>
                    </a:cubicBezTo>
                    <a:cubicBezTo>
                      <a:pt x="127000" y="17769"/>
                      <a:pt x="144413" y="0"/>
                      <a:pt x="165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BEF9847-6089-4DA5-9C35-AC289CFCC489}"/>
                </a:ext>
              </a:extLst>
            </p:cNvPr>
            <p:cNvGrpSpPr/>
            <p:nvPr/>
          </p:nvGrpSpPr>
          <p:grpSpPr>
            <a:xfrm>
              <a:off x="3578007" y="2466418"/>
              <a:ext cx="489858" cy="489858"/>
              <a:chOff x="1363763" y="1653267"/>
              <a:chExt cx="489858" cy="48985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BBE92B4-5F93-427E-83FA-52A7C5AFCF13}"/>
                  </a:ext>
                </a:extLst>
              </p:cNvPr>
              <p:cNvSpPr/>
              <p:nvPr/>
            </p:nvSpPr>
            <p:spPr>
              <a:xfrm>
                <a:off x="1363763" y="165326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AD34473-4E6D-436A-B9DD-58F9F89B3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705" y="1804342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A1DF04E-BE62-4E94-A205-F921110305DD}"/>
                </a:ext>
              </a:extLst>
            </p:cNvPr>
            <p:cNvGrpSpPr/>
            <p:nvPr/>
          </p:nvGrpSpPr>
          <p:grpSpPr>
            <a:xfrm>
              <a:off x="3578007" y="4205435"/>
              <a:ext cx="489858" cy="489858"/>
              <a:chOff x="1363763" y="3392284"/>
              <a:chExt cx="489858" cy="489858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B03DEF6-3ACE-41D3-BBE4-6210C9008B03}"/>
                  </a:ext>
                </a:extLst>
              </p:cNvPr>
              <p:cNvSpPr/>
              <p:nvPr/>
            </p:nvSpPr>
            <p:spPr>
              <a:xfrm>
                <a:off x="1363763" y="3392284"/>
                <a:ext cx="489858" cy="48985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7FC1888F-1C25-4244-BD77-E54B5F949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535" y="3528650"/>
                <a:ext cx="259868" cy="224200"/>
              </a:xfrm>
              <a:custGeom>
                <a:avLst/>
                <a:gdLst>
                  <a:gd name="connsiteX0" fmla="*/ 19050 w 331788"/>
                  <a:gd name="connsiteY0" fmla="*/ 213226 h 286251"/>
                  <a:gd name="connsiteX1" fmla="*/ 151105 w 331788"/>
                  <a:gd name="connsiteY1" fmla="*/ 213226 h 286251"/>
                  <a:gd name="connsiteX2" fmla="*/ 151105 w 331788"/>
                  <a:gd name="connsiteY2" fmla="*/ 278564 h 286251"/>
                  <a:gd name="connsiteX3" fmla="*/ 152400 w 331788"/>
                  <a:gd name="connsiteY3" fmla="*/ 286251 h 286251"/>
                  <a:gd name="connsiteX4" fmla="*/ 25523 w 331788"/>
                  <a:gd name="connsiteY4" fmla="*/ 286251 h 286251"/>
                  <a:gd name="connsiteX5" fmla="*/ 19050 w 331788"/>
                  <a:gd name="connsiteY5" fmla="*/ 278564 h 286251"/>
                  <a:gd name="connsiteX6" fmla="*/ 19050 w 331788"/>
                  <a:gd name="connsiteY6" fmla="*/ 213226 h 286251"/>
                  <a:gd name="connsiteX7" fmla="*/ 185265 w 331788"/>
                  <a:gd name="connsiteY7" fmla="*/ 165601 h 286251"/>
                  <a:gd name="connsiteX8" fmla="*/ 308448 w 331788"/>
                  <a:gd name="connsiteY8" fmla="*/ 165601 h 286251"/>
                  <a:gd name="connsiteX9" fmla="*/ 313635 w 331788"/>
                  <a:gd name="connsiteY9" fmla="*/ 165601 h 286251"/>
                  <a:gd name="connsiteX10" fmla="*/ 331788 w 331788"/>
                  <a:gd name="connsiteY10" fmla="*/ 187421 h 286251"/>
                  <a:gd name="connsiteX11" fmla="*/ 331788 w 331788"/>
                  <a:gd name="connsiteY11" fmla="*/ 278550 h 286251"/>
                  <a:gd name="connsiteX12" fmla="*/ 324008 w 331788"/>
                  <a:gd name="connsiteY12" fmla="*/ 286251 h 286251"/>
                  <a:gd name="connsiteX13" fmla="*/ 169705 w 331788"/>
                  <a:gd name="connsiteY13" fmla="*/ 286251 h 286251"/>
                  <a:gd name="connsiteX14" fmla="*/ 161925 w 331788"/>
                  <a:gd name="connsiteY14" fmla="*/ 278550 h 286251"/>
                  <a:gd name="connsiteX15" fmla="*/ 161925 w 331788"/>
                  <a:gd name="connsiteY15" fmla="*/ 187421 h 286251"/>
                  <a:gd name="connsiteX16" fmla="*/ 168408 w 331788"/>
                  <a:gd name="connsiteY16" fmla="*/ 173302 h 286251"/>
                  <a:gd name="connsiteX17" fmla="*/ 174892 w 331788"/>
                  <a:gd name="connsiteY17" fmla="*/ 166885 h 286251"/>
                  <a:gd name="connsiteX18" fmla="*/ 185265 w 331788"/>
                  <a:gd name="connsiteY18" fmla="*/ 165601 h 286251"/>
                  <a:gd name="connsiteX19" fmla="*/ 59302 w 331788"/>
                  <a:gd name="connsiteY19" fmla="*/ 117976 h 286251"/>
                  <a:gd name="connsiteX20" fmla="*/ 78640 w 331788"/>
                  <a:gd name="connsiteY20" fmla="*/ 117976 h 286251"/>
                  <a:gd name="connsiteX21" fmla="*/ 86375 w 331788"/>
                  <a:gd name="connsiteY21" fmla="*/ 123154 h 286251"/>
                  <a:gd name="connsiteX22" fmla="*/ 94110 w 331788"/>
                  <a:gd name="connsiteY22" fmla="*/ 160692 h 286251"/>
                  <a:gd name="connsiteX23" fmla="*/ 95399 w 331788"/>
                  <a:gd name="connsiteY23" fmla="*/ 165870 h 286251"/>
                  <a:gd name="connsiteX24" fmla="*/ 96688 w 331788"/>
                  <a:gd name="connsiteY24" fmla="*/ 169753 h 286251"/>
                  <a:gd name="connsiteX25" fmla="*/ 96688 w 331788"/>
                  <a:gd name="connsiteY25" fmla="*/ 172342 h 286251"/>
                  <a:gd name="connsiteX26" fmla="*/ 103134 w 331788"/>
                  <a:gd name="connsiteY26" fmla="*/ 172342 h 286251"/>
                  <a:gd name="connsiteX27" fmla="*/ 103134 w 331788"/>
                  <a:gd name="connsiteY27" fmla="*/ 165870 h 286251"/>
                  <a:gd name="connsiteX28" fmla="*/ 103134 w 331788"/>
                  <a:gd name="connsiteY28" fmla="*/ 164576 h 286251"/>
                  <a:gd name="connsiteX29" fmla="*/ 104424 w 331788"/>
                  <a:gd name="connsiteY29" fmla="*/ 160692 h 286251"/>
                  <a:gd name="connsiteX30" fmla="*/ 112159 w 331788"/>
                  <a:gd name="connsiteY30" fmla="*/ 134804 h 286251"/>
                  <a:gd name="connsiteX31" fmla="*/ 107002 w 331788"/>
                  <a:gd name="connsiteY31" fmla="*/ 121859 h 286251"/>
                  <a:gd name="connsiteX32" fmla="*/ 109580 w 331788"/>
                  <a:gd name="connsiteY32" fmla="*/ 117976 h 286251"/>
                  <a:gd name="connsiteX33" fmla="*/ 121183 w 331788"/>
                  <a:gd name="connsiteY33" fmla="*/ 117976 h 286251"/>
                  <a:gd name="connsiteX34" fmla="*/ 125050 w 331788"/>
                  <a:gd name="connsiteY34" fmla="*/ 121859 h 286251"/>
                  <a:gd name="connsiteX35" fmla="*/ 118605 w 331788"/>
                  <a:gd name="connsiteY35" fmla="*/ 134804 h 286251"/>
                  <a:gd name="connsiteX36" fmla="*/ 126340 w 331788"/>
                  <a:gd name="connsiteY36" fmla="*/ 160692 h 286251"/>
                  <a:gd name="connsiteX37" fmla="*/ 126340 w 331788"/>
                  <a:gd name="connsiteY37" fmla="*/ 165870 h 286251"/>
                  <a:gd name="connsiteX38" fmla="*/ 127629 w 331788"/>
                  <a:gd name="connsiteY38" fmla="*/ 165870 h 286251"/>
                  <a:gd name="connsiteX39" fmla="*/ 127629 w 331788"/>
                  <a:gd name="connsiteY39" fmla="*/ 172342 h 286251"/>
                  <a:gd name="connsiteX40" fmla="*/ 134075 w 331788"/>
                  <a:gd name="connsiteY40" fmla="*/ 172342 h 286251"/>
                  <a:gd name="connsiteX41" fmla="*/ 134075 w 331788"/>
                  <a:gd name="connsiteY41" fmla="*/ 169753 h 286251"/>
                  <a:gd name="connsiteX42" fmla="*/ 135364 w 331788"/>
                  <a:gd name="connsiteY42" fmla="*/ 165870 h 286251"/>
                  <a:gd name="connsiteX43" fmla="*/ 136653 w 331788"/>
                  <a:gd name="connsiteY43" fmla="*/ 160692 h 286251"/>
                  <a:gd name="connsiteX44" fmla="*/ 144388 w 331788"/>
                  <a:gd name="connsiteY44" fmla="*/ 123154 h 286251"/>
                  <a:gd name="connsiteX45" fmla="*/ 152123 w 331788"/>
                  <a:gd name="connsiteY45" fmla="*/ 117976 h 286251"/>
                  <a:gd name="connsiteX46" fmla="*/ 171461 w 331788"/>
                  <a:gd name="connsiteY46" fmla="*/ 117976 h 286251"/>
                  <a:gd name="connsiteX47" fmla="*/ 192088 w 331788"/>
                  <a:gd name="connsiteY47" fmla="*/ 138687 h 286251"/>
                  <a:gd name="connsiteX48" fmla="*/ 192088 w 331788"/>
                  <a:gd name="connsiteY48" fmla="*/ 152926 h 286251"/>
                  <a:gd name="connsiteX49" fmla="*/ 184353 w 331788"/>
                  <a:gd name="connsiteY49" fmla="*/ 152926 h 286251"/>
                  <a:gd name="connsiteX50" fmla="*/ 163726 w 331788"/>
                  <a:gd name="connsiteY50" fmla="*/ 160692 h 286251"/>
                  <a:gd name="connsiteX51" fmla="*/ 158569 w 331788"/>
                  <a:gd name="connsiteY51" fmla="*/ 165870 h 286251"/>
                  <a:gd name="connsiteX52" fmla="*/ 154702 w 331788"/>
                  <a:gd name="connsiteY52" fmla="*/ 172342 h 286251"/>
                  <a:gd name="connsiteX53" fmla="*/ 150834 w 331788"/>
                  <a:gd name="connsiteY53" fmla="*/ 186581 h 286251"/>
                  <a:gd name="connsiteX54" fmla="*/ 150834 w 331788"/>
                  <a:gd name="connsiteY54" fmla="*/ 202114 h 286251"/>
                  <a:gd name="connsiteX55" fmla="*/ 10313 w 331788"/>
                  <a:gd name="connsiteY55" fmla="*/ 202114 h 286251"/>
                  <a:gd name="connsiteX56" fmla="*/ 0 w 331788"/>
                  <a:gd name="connsiteY56" fmla="*/ 190464 h 286251"/>
                  <a:gd name="connsiteX57" fmla="*/ 0 w 331788"/>
                  <a:gd name="connsiteY57" fmla="*/ 182698 h 286251"/>
                  <a:gd name="connsiteX58" fmla="*/ 10313 w 331788"/>
                  <a:gd name="connsiteY58" fmla="*/ 172342 h 286251"/>
                  <a:gd name="connsiteX59" fmla="*/ 38675 w 331788"/>
                  <a:gd name="connsiteY59" fmla="*/ 172342 h 286251"/>
                  <a:gd name="connsiteX60" fmla="*/ 38675 w 331788"/>
                  <a:gd name="connsiteY60" fmla="*/ 138687 h 286251"/>
                  <a:gd name="connsiteX61" fmla="*/ 59302 w 331788"/>
                  <a:gd name="connsiteY61" fmla="*/ 117976 h 286251"/>
                  <a:gd name="connsiteX62" fmla="*/ 206838 w 331788"/>
                  <a:gd name="connsiteY62" fmla="*/ 33838 h 286251"/>
                  <a:gd name="connsiteX63" fmla="*/ 208124 w 331788"/>
                  <a:gd name="connsiteY63" fmla="*/ 33838 h 286251"/>
                  <a:gd name="connsiteX64" fmla="*/ 278858 w 331788"/>
                  <a:gd name="connsiteY64" fmla="*/ 48038 h 286251"/>
                  <a:gd name="connsiteX65" fmla="*/ 296863 w 331788"/>
                  <a:gd name="connsiteY65" fmla="*/ 69984 h 286251"/>
                  <a:gd name="connsiteX66" fmla="*/ 296863 w 331788"/>
                  <a:gd name="connsiteY66" fmla="*/ 99676 h 286251"/>
                  <a:gd name="connsiteX67" fmla="*/ 246706 w 331788"/>
                  <a:gd name="connsiteY67" fmla="*/ 151313 h 286251"/>
                  <a:gd name="connsiteX68" fmla="*/ 195263 w 331788"/>
                  <a:gd name="connsiteY68" fmla="*/ 99676 h 286251"/>
                  <a:gd name="connsiteX69" fmla="*/ 195263 w 331788"/>
                  <a:gd name="connsiteY69" fmla="*/ 45456 h 286251"/>
                  <a:gd name="connsiteX70" fmla="*/ 206838 w 331788"/>
                  <a:gd name="connsiteY70" fmla="*/ 33838 h 286251"/>
                  <a:gd name="connsiteX71" fmla="*/ 150465 w 331788"/>
                  <a:gd name="connsiteY71" fmla="*/ 198 h 286251"/>
                  <a:gd name="connsiteX72" fmla="*/ 163513 w 331788"/>
                  <a:gd name="connsiteY72" fmla="*/ 10479 h 286251"/>
                  <a:gd name="connsiteX73" fmla="*/ 163513 w 331788"/>
                  <a:gd name="connsiteY73" fmla="*/ 60599 h 286251"/>
                  <a:gd name="connsiteX74" fmla="*/ 116540 w 331788"/>
                  <a:gd name="connsiteY74" fmla="*/ 106863 h 286251"/>
                  <a:gd name="connsiteX75" fmla="*/ 68263 w 331788"/>
                  <a:gd name="connsiteY75" fmla="*/ 60599 h 286251"/>
                  <a:gd name="connsiteX76" fmla="*/ 68263 w 331788"/>
                  <a:gd name="connsiteY76" fmla="*/ 33611 h 286251"/>
                  <a:gd name="connsiteX77" fmla="*/ 85225 w 331788"/>
                  <a:gd name="connsiteY77" fmla="*/ 13049 h 286251"/>
                  <a:gd name="connsiteX78" fmla="*/ 150465 w 331788"/>
                  <a:gd name="connsiteY78" fmla="*/ 198 h 2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286251">
                    <a:moveTo>
                      <a:pt x="19050" y="213226"/>
                    </a:moveTo>
                    <a:lnTo>
                      <a:pt x="151105" y="213226"/>
                    </a:lnTo>
                    <a:cubicBezTo>
                      <a:pt x="151105" y="213226"/>
                      <a:pt x="151105" y="213226"/>
                      <a:pt x="151105" y="278564"/>
                    </a:cubicBezTo>
                    <a:cubicBezTo>
                      <a:pt x="151105" y="281126"/>
                      <a:pt x="152400" y="283689"/>
                      <a:pt x="152400" y="286251"/>
                    </a:cubicBezTo>
                    <a:cubicBezTo>
                      <a:pt x="152400" y="286251"/>
                      <a:pt x="152400" y="286251"/>
                      <a:pt x="25523" y="286251"/>
                    </a:cubicBezTo>
                    <a:cubicBezTo>
                      <a:pt x="21639" y="286251"/>
                      <a:pt x="19050" y="282408"/>
                      <a:pt x="19050" y="278564"/>
                    </a:cubicBezTo>
                    <a:cubicBezTo>
                      <a:pt x="19050" y="278564"/>
                      <a:pt x="19050" y="278564"/>
                      <a:pt x="19050" y="213226"/>
                    </a:cubicBezTo>
                    <a:close/>
                    <a:moveTo>
                      <a:pt x="185265" y="165601"/>
                    </a:moveTo>
                    <a:lnTo>
                      <a:pt x="308448" y="165601"/>
                    </a:lnTo>
                    <a:cubicBezTo>
                      <a:pt x="309745" y="165601"/>
                      <a:pt x="312338" y="165601"/>
                      <a:pt x="313635" y="165601"/>
                    </a:cubicBezTo>
                    <a:cubicBezTo>
                      <a:pt x="324008" y="168168"/>
                      <a:pt x="331788" y="177153"/>
                      <a:pt x="331788" y="187421"/>
                    </a:cubicBezTo>
                    <a:cubicBezTo>
                      <a:pt x="331788" y="187421"/>
                      <a:pt x="331788" y="187421"/>
                      <a:pt x="331788" y="278550"/>
                    </a:cubicBezTo>
                    <a:cubicBezTo>
                      <a:pt x="331788" y="282401"/>
                      <a:pt x="327898" y="286251"/>
                      <a:pt x="324008" y="286251"/>
                    </a:cubicBezTo>
                    <a:cubicBezTo>
                      <a:pt x="324008" y="286251"/>
                      <a:pt x="324008" y="286251"/>
                      <a:pt x="169705" y="286251"/>
                    </a:cubicBezTo>
                    <a:cubicBezTo>
                      <a:pt x="165815" y="286251"/>
                      <a:pt x="161925" y="282401"/>
                      <a:pt x="161925" y="278550"/>
                    </a:cubicBezTo>
                    <a:cubicBezTo>
                      <a:pt x="161925" y="278550"/>
                      <a:pt x="161925" y="278550"/>
                      <a:pt x="161925" y="187421"/>
                    </a:cubicBezTo>
                    <a:cubicBezTo>
                      <a:pt x="161925" y="182287"/>
                      <a:pt x="164518" y="177153"/>
                      <a:pt x="168408" y="173302"/>
                    </a:cubicBezTo>
                    <a:cubicBezTo>
                      <a:pt x="169705" y="170735"/>
                      <a:pt x="172298" y="168168"/>
                      <a:pt x="174892" y="166885"/>
                    </a:cubicBezTo>
                    <a:cubicBezTo>
                      <a:pt x="177485" y="165601"/>
                      <a:pt x="181375" y="165601"/>
                      <a:pt x="185265" y="165601"/>
                    </a:cubicBezTo>
                    <a:close/>
                    <a:moveTo>
                      <a:pt x="59302" y="117976"/>
                    </a:moveTo>
                    <a:cubicBezTo>
                      <a:pt x="59302" y="117976"/>
                      <a:pt x="59302" y="117976"/>
                      <a:pt x="78640" y="117976"/>
                    </a:cubicBezTo>
                    <a:cubicBezTo>
                      <a:pt x="82507" y="117976"/>
                      <a:pt x="85086" y="120565"/>
                      <a:pt x="86375" y="123154"/>
                    </a:cubicBezTo>
                    <a:cubicBezTo>
                      <a:pt x="86375" y="123154"/>
                      <a:pt x="86375" y="123154"/>
                      <a:pt x="94110" y="160692"/>
                    </a:cubicBezTo>
                    <a:cubicBezTo>
                      <a:pt x="94110" y="160692"/>
                      <a:pt x="94110" y="160692"/>
                      <a:pt x="95399" y="165870"/>
                    </a:cubicBezTo>
                    <a:cubicBezTo>
                      <a:pt x="95399" y="165870"/>
                      <a:pt x="95399" y="165870"/>
                      <a:pt x="96688" y="169753"/>
                    </a:cubicBezTo>
                    <a:cubicBezTo>
                      <a:pt x="96688" y="171048"/>
                      <a:pt x="96688" y="171048"/>
                      <a:pt x="96688" y="172342"/>
                    </a:cubicBezTo>
                    <a:cubicBezTo>
                      <a:pt x="96688" y="172342"/>
                      <a:pt x="96688" y="172342"/>
                      <a:pt x="103134" y="172342"/>
                    </a:cubicBezTo>
                    <a:cubicBezTo>
                      <a:pt x="103134" y="169753"/>
                      <a:pt x="103134" y="168459"/>
                      <a:pt x="103134" y="165870"/>
                    </a:cubicBezTo>
                    <a:cubicBezTo>
                      <a:pt x="103134" y="165870"/>
                      <a:pt x="103134" y="165870"/>
                      <a:pt x="103134" y="164576"/>
                    </a:cubicBezTo>
                    <a:cubicBezTo>
                      <a:pt x="103134" y="164576"/>
                      <a:pt x="103134" y="164576"/>
                      <a:pt x="104424" y="160692"/>
                    </a:cubicBezTo>
                    <a:cubicBezTo>
                      <a:pt x="104424" y="160692"/>
                      <a:pt x="104424" y="160692"/>
                      <a:pt x="112159" y="134804"/>
                    </a:cubicBezTo>
                    <a:cubicBezTo>
                      <a:pt x="112159" y="134804"/>
                      <a:pt x="112159" y="134804"/>
                      <a:pt x="107002" y="121859"/>
                    </a:cubicBezTo>
                    <a:cubicBezTo>
                      <a:pt x="105713" y="120565"/>
                      <a:pt x="107002" y="117976"/>
                      <a:pt x="109580" y="117976"/>
                    </a:cubicBezTo>
                    <a:cubicBezTo>
                      <a:pt x="109580" y="117976"/>
                      <a:pt x="109580" y="117976"/>
                      <a:pt x="121183" y="117976"/>
                    </a:cubicBezTo>
                    <a:cubicBezTo>
                      <a:pt x="123761" y="117976"/>
                      <a:pt x="125050" y="120565"/>
                      <a:pt x="125050" y="121859"/>
                    </a:cubicBezTo>
                    <a:cubicBezTo>
                      <a:pt x="125050" y="121859"/>
                      <a:pt x="125050" y="121859"/>
                      <a:pt x="118605" y="134804"/>
                    </a:cubicBezTo>
                    <a:cubicBezTo>
                      <a:pt x="118605" y="134804"/>
                      <a:pt x="118605" y="134804"/>
                      <a:pt x="126340" y="160692"/>
                    </a:cubicBezTo>
                    <a:cubicBezTo>
                      <a:pt x="126340" y="160692"/>
                      <a:pt x="126340" y="160692"/>
                      <a:pt x="126340" y="165870"/>
                    </a:cubicBezTo>
                    <a:cubicBezTo>
                      <a:pt x="127629" y="165870"/>
                      <a:pt x="127629" y="165870"/>
                      <a:pt x="127629" y="165870"/>
                    </a:cubicBezTo>
                    <a:cubicBezTo>
                      <a:pt x="127629" y="168459"/>
                      <a:pt x="127629" y="169753"/>
                      <a:pt x="127629" y="172342"/>
                    </a:cubicBezTo>
                    <a:cubicBezTo>
                      <a:pt x="127629" y="172342"/>
                      <a:pt x="127629" y="172342"/>
                      <a:pt x="134075" y="172342"/>
                    </a:cubicBezTo>
                    <a:cubicBezTo>
                      <a:pt x="134075" y="171048"/>
                      <a:pt x="134075" y="171048"/>
                      <a:pt x="134075" y="169753"/>
                    </a:cubicBezTo>
                    <a:cubicBezTo>
                      <a:pt x="134075" y="169753"/>
                      <a:pt x="134075" y="169753"/>
                      <a:pt x="135364" y="165870"/>
                    </a:cubicBezTo>
                    <a:cubicBezTo>
                      <a:pt x="135364" y="165870"/>
                      <a:pt x="135364" y="165870"/>
                      <a:pt x="136653" y="160692"/>
                    </a:cubicBezTo>
                    <a:cubicBezTo>
                      <a:pt x="136653" y="160692"/>
                      <a:pt x="136653" y="160692"/>
                      <a:pt x="144388" y="123154"/>
                    </a:cubicBezTo>
                    <a:cubicBezTo>
                      <a:pt x="145677" y="120565"/>
                      <a:pt x="148256" y="117976"/>
                      <a:pt x="152123" y="117976"/>
                    </a:cubicBezTo>
                    <a:cubicBezTo>
                      <a:pt x="152123" y="117976"/>
                      <a:pt x="152123" y="117976"/>
                      <a:pt x="171461" y="117976"/>
                    </a:cubicBezTo>
                    <a:cubicBezTo>
                      <a:pt x="183064" y="117976"/>
                      <a:pt x="192088" y="127037"/>
                      <a:pt x="192088" y="138687"/>
                    </a:cubicBezTo>
                    <a:cubicBezTo>
                      <a:pt x="192088" y="138687"/>
                      <a:pt x="192088" y="138687"/>
                      <a:pt x="192088" y="152926"/>
                    </a:cubicBezTo>
                    <a:cubicBezTo>
                      <a:pt x="192088" y="152926"/>
                      <a:pt x="192088" y="152926"/>
                      <a:pt x="184353" y="152926"/>
                    </a:cubicBezTo>
                    <a:cubicBezTo>
                      <a:pt x="176618" y="152926"/>
                      <a:pt x="168883" y="156809"/>
                      <a:pt x="163726" y="160692"/>
                    </a:cubicBezTo>
                    <a:cubicBezTo>
                      <a:pt x="161148" y="161987"/>
                      <a:pt x="159858" y="164576"/>
                      <a:pt x="158569" y="165870"/>
                    </a:cubicBezTo>
                    <a:cubicBezTo>
                      <a:pt x="157280" y="168459"/>
                      <a:pt x="155991" y="169753"/>
                      <a:pt x="154702" y="172342"/>
                    </a:cubicBezTo>
                    <a:cubicBezTo>
                      <a:pt x="152123" y="176225"/>
                      <a:pt x="150834" y="181403"/>
                      <a:pt x="150834" y="186581"/>
                    </a:cubicBezTo>
                    <a:cubicBezTo>
                      <a:pt x="150834" y="186581"/>
                      <a:pt x="150834" y="186581"/>
                      <a:pt x="150834" y="202114"/>
                    </a:cubicBezTo>
                    <a:cubicBezTo>
                      <a:pt x="150834" y="202114"/>
                      <a:pt x="150834" y="202114"/>
                      <a:pt x="10313" y="202114"/>
                    </a:cubicBezTo>
                    <a:cubicBezTo>
                      <a:pt x="5157" y="202114"/>
                      <a:pt x="0" y="196936"/>
                      <a:pt x="0" y="190464"/>
                    </a:cubicBezTo>
                    <a:cubicBezTo>
                      <a:pt x="0" y="190464"/>
                      <a:pt x="0" y="190464"/>
                      <a:pt x="0" y="182698"/>
                    </a:cubicBezTo>
                    <a:cubicBezTo>
                      <a:pt x="0" y="176225"/>
                      <a:pt x="5157" y="172342"/>
                      <a:pt x="10313" y="172342"/>
                    </a:cubicBezTo>
                    <a:cubicBezTo>
                      <a:pt x="10313" y="172342"/>
                      <a:pt x="10313" y="172342"/>
                      <a:pt x="38675" y="172342"/>
                    </a:cubicBezTo>
                    <a:cubicBezTo>
                      <a:pt x="38675" y="172342"/>
                      <a:pt x="38675" y="172342"/>
                      <a:pt x="38675" y="138687"/>
                    </a:cubicBezTo>
                    <a:cubicBezTo>
                      <a:pt x="38675" y="127037"/>
                      <a:pt x="47700" y="117976"/>
                      <a:pt x="59302" y="117976"/>
                    </a:cubicBezTo>
                    <a:close/>
                    <a:moveTo>
                      <a:pt x="206838" y="33838"/>
                    </a:moveTo>
                    <a:cubicBezTo>
                      <a:pt x="206838" y="33838"/>
                      <a:pt x="208124" y="33838"/>
                      <a:pt x="208124" y="33838"/>
                    </a:cubicBezTo>
                    <a:cubicBezTo>
                      <a:pt x="223557" y="36420"/>
                      <a:pt x="258281" y="44166"/>
                      <a:pt x="278858" y="48038"/>
                    </a:cubicBezTo>
                    <a:cubicBezTo>
                      <a:pt x="289147" y="50620"/>
                      <a:pt x="296863" y="59657"/>
                      <a:pt x="296863" y="69984"/>
                    </a:cubicBezTo>
                    <a:cubicBezTo>
                      <a:pt x="296863" y="69984"/>
                      <a:pt x="296863" y="69984"/>
                      <a:pt x="296863" y="99676"/>
                    </a:cubicBezTo>
                    <a:cubicBezTo>
                      <a:pt x="296863" y="128076"/>
                      <a:pt x="275000" y="151313"/>
                      <a:pt x="246706" y="151313"/>
                    </a:cubicBezTo>
                    <a:cubicBezTo>
                      <a:pt x="218412" y="151313"/>
                      <a:pt x="195263" y="128076"/>
                      <a:pt x="195263" y="99676"/>
                    </a:cubicBezTo>
                    <a:cubicBezTo>
                      <a:pt x="195263" y="99676"/>
                      <a:pt x="195263" y="99676"/>
                      <a:pt x="195263" y="45456"/>
                    </a:cubicBezTo>
                    <a:cubicBezTo>
                      <a:pt x="195263" y="39002"/>
                      <a:pt x="200407" y="33838"/>
                      <a:pt x="206838" y="33838"/>
                    </a:cubicBezTo>
                    <a:close/>
                    <a:moveTo>
                      <a:pt x="150465" y="198"/>
                    </a:moveTo>
                    <a:cubicBezTo>
                      <a:pt x="156989" y="-1087"/>
                      <a:pt x="163513" y="4053"/>
                      <a:pt x="163513" y="10479"/>
                    </a:cubicBezTo>
                    <a:cubicBezTo>
                      <a:pt x="163513" y="10479"/>
                      <a:pt x="163513" y="10479"/>
                      <a:pt x="163513" y="60599"/>
                    </a:cubicBezTo>
                    <a:cubicBezTo>
                      <a:pt x="163513" y="86301"/>
                      <a:pt x="142636" y="106863"/>
                      <a:pt x="116540" y="106863"/>
                    </a:cubicBezTo>
                    <a:cubicBezTo>
                      <a:pt x="90444" y="106863"/>
                      <a:pt x="68263" y="86301"/>
                      <a:pt x="68263" y="60599"/>
                    </a:cubicBezTo>
                    <a:cubicBezTo>
                      <a:pt x="68263" y="60599"/>
                      <a:pt x="68263" y="60599"/>
                      <a:pt x="68263" y="33611"/>
                    </a:cubicBezTo>
                    <a:cubicBezTo>
                      <a:pt x="68263" y="23330"/>
                      <a:pt x="76092" y="14334"/>
                      <a:pt x="85225" y="13049"/>
                    </a:cubicBezTo>
                    <a:cubicBezTo>
                      <a:pt x="104797" y="9194"/>
                      <a:pt x="137417" y="2768"/>
                      <a:pt x="150465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软硬件环境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73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899592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普通文件：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UNIX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中文件的本质：一串字符组成，行由换行符分割。可以包含符号或二进制程序。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目录的含义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目录的读写权限同文件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里面是怎么存在的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介绍了路径的组成、目录的名称和指向文件信息的指针（文件独立于任何条目而存在）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目录的结构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根树及 除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外，每个目录须以条目的形式出现另一个目录中及作用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特殊文件：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读写与普通文件一样，但会激活相关设备、核心特殊文件不能任何访问、三个优势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可移动文件系统：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不需要整个文件系统层次结构都在同一个设备上，一个挂载系统的两个参数（普通文件名称、直接访问的特殊文件名称）所关联的存储卷都应该具有自己目录层次结构的独立文件系统结构、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作用（普通文件可引用移动卷上面的）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不同设备上文件进行相同处理规则的一个例外：不同文件系统层次结构不能存在连接</a:t>
            </a:r>
          </a:p>
        </p:txBody>
      </p:sp>
    </p:spTree>
    <p:extLst>
      <p:ext uri="{BB962C8B-B14F-4D97-AF65-F5344CB8AC3E}">
        <p14:creationId xmlns:p14="http://schemas.microsoft.com/office/powerpoint/2010/main" val="2925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899592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六个保护位指定的权限：读、写、执行权限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第七个如果开着，用户标识可能变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set-user-id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提供不让其他用户访问文件特权程序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该保护方案可以解决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会计问题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超级用户不受保护系统的干扰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3.6I/O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作用：消除不同设备、访问方式间差异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读写命令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create system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无用户可见的锁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介绍了文件打开后调用的命令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随机执行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调用的命令</a:t>
            </a:r>
          </a:p>
        </p:txBody>
      </p:sp>
    </p:spTree>
    <p:extLst>
      <p:ext uri="{BB962C8B-B14F-4D97-AF65-F5344CB8AC3E}">
        <p14:creationId xmlns:p14="http://schemas.microsoft.com/office/powerpoint/2010/main" val="22686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文件系统的实现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文件被访问时，通过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-number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作索引、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创建一个新文件在系统中的本质过程和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搜索缓冲区的过程、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一个非同寻常的特性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-list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及其优点。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文件系统效率：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对一个汇编程序计时举例</a:t>
            </a:r>
          </a:p>
        </p:txBody>
      </p:sp>
    </p:spTree>
    <p:extLst>
      <p:ext uri="{BB962C8B-B14F-4D97-AF65-F5344CB8AC3E}">
        <p14:creationId xmlns:p14="http://schemas.microsoft.com/office/powerpoint/2010/main" val="5965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390">
            <a:off x="-1326658" y="-2468945"/>
            <a:ext cx="3456384" cy="3261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0911">
            <a:off x="7117363" y="4253256"/>
            <a:ext cx="3456384" cy="32613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F262E0-0305-42CC-AAB8-C6B4D053C2EC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过程和图像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A85BF9-DEBA-425F-B356-B2565D310B10}"/>
              </a:ext>
            </a:extLst>
          </p:cNvPr>
          <p:cNvSpPr txBox="1"/>
          <p:nvPr/>
        </p:nvSpPr>
        <p:spPr>
          <a:xfrm>
            <a:off x="161764" y="978211"/>
            <a:ext cx="8820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在执行期间，地址空间中的变化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管道的进程间通道的变化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程序执行的命令、执行时状态的变化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过程同步时状态的变化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终止后，状态的变化</a:t>
            </a:r>
          </a:p>
        </p:txBody>
      </p:sp>
    </p:spTree>
    <p:extLst>
      <p:ext uri="{BB962C8B-B14F-4D97-AF65-F5344CB8AC3E}">
        <p14:creationId xmlns:p14="http://schemas.microsoft.com/office/powerpoint/2010/main" val="23308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A557E"/>
      </a:accent1>
      <a:accent2>
        <a:srgbClr val="EB9B9D"/>
      </a:accent2>
      <a:accent3>
        <a:srgbClr val="1A557E"/>
      </a:accent3>
      <a:accent4>
        <a:srgbClr val="EB9B9D"/>
      </a:accent4>
      <a:accent5>
        <a:srgbClr val="1A557E"/>
      </a:accent5>
      <a:accent6>
        <a:srgbClr val="EB9B9D"/>
      </a:accent6>
      <a:hlink>
        <a:srgbClr val="1A557E"/>
      </a:hlink>
      <a:folHlink>
        <a:srgbClr val="EB9B9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1A557E"/>
    </a:accent1>
    <a:accent2>
      <a:srgbClr val="EB9B9D"/>
    </a:accent2>
    <a:accent3>
      <a:srgbClr val="1A557E"/>
    </a:accent3>
    <a:accent4>
      <a:srgbClr val="EB9B9D"/>
    </a:accent4>
    <a:accent5>
      <a:srgbClr val="1A557E"/>
    </a:accent5>
    <a:accent6>
      <a:srgbClr val="EB9B9D"/>
    </a:accent6>
    <a:hlink>
      <a:srgbClr val="1A557E"/>
    </a:hlink>
    <a:folHlink>
      <a:srgbClr val="EB9B9D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1A557E"/>
    </a:accent1>
    <a:accent2>
      <a:srgbClr val="EB9B9D"/>
    </a:accent2>
    <a:accent3>
      <a:srgbClr val="1A557E"/>
    </a:accent3>
    <a:accent4>
      <a:srgbClr val="EB9B9D"/>
    </a:accent4>
    <a:accent5>
      <a:srgbClr val="1A557E"/>
    </a:accent5>
    <a:accent6>
      <a:srgbClr val="EB9B9D"/>
    </a:accent6>
    <a:hlink>
      <a:srgbClr val="1A557E"/>
    </a:hlink>
    <a:folHlink>
      <a:srgbClr val="EB9B9D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1A557E"/>
    </a:accent1>
    <a:accent2>
      <a:srgbClr val="EB9B9D"/>
    </a:accent2>
    <a:accent3>
      <a:srgbClr val="1A557E"/>
    </a:accent3>
    <a:accent4>
      <a:srgbClr val="EB9B9D"/>
    </a:accent4>
    <a:accent5>
      <a:srgbClr val="1A557E"/>
    </a:accent5>
    <a:accent6>
      <a:srgbClr val="EB9B9D"/>
    </a:accent6>
    <a:hlink>
      <a:srgbClr val="1A557E"/>
    </a:hlink>
    <a:folHlink>
      <a:srgbClr val="EB9B9D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1A557E"/>
    </a:accent1>
    <a:accent2>
      <a:srgbClr val="EB9B9D"/>
    </a:accent2>
    <a:accent3>
      <a:srgbClr val="1A557E"/>
    </a:accent3>
    <a:accent4>
      <a:srgbClr val="EB9B9D"/>
    </a:accent4>
    <a:accent5>
      <a:srgbClr val="1A557E"/>
    </a:accent5>
    <a:accent6>
      <a:srgbClr val="EB9B9D"/>
    </a:accent6>
    <a:hlink>
      <a:srgbClr val="1A557E"/>
    </a:hlink>
    <a:folHlink>
      <a:srgbClr val="EB9B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347</Words>
  <Application>Microsoft Office PowerPoint</Application>
  <PresentationFormat>全屏显示(16:9)</PresentationFormat>
  <Paragraphs>185</Paragraphs>
  <Slides>23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Stencil Std</vt:lpstr>
      <vt:lpstr>华康雅宋体W9(P)</vt:lpstr>
      <vt:lpstr>微软雅黑</vt:lpstr>
      <vt:lpstr>Arial</vt:lpstr>
      <vt:lpstr>Calibri</vt:lpstr>
      <vt:lpstr>Impact</vt:lpstr>
      <vt:lpstr>OCR A Extended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admin</cp:lastModifiedBy>
  <cp:revision>244</cp:revision>
  <dcterms:created xsi:type="dcterms:W3CDTF">2015-12-11T17:46:17Z</dcterms:created>
  <dcterms:modified xsi:type="dcterms:W3CDTF">2019-09-11T03:40:43Z</dcterms:modified>
</cp:coreProperties>
</file>